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27" r:id="rId2"/>
  </p:sldMasterIdLst>
  <p:notesMasterIdLst>
    <p:notesMasterId r:id="rId76"/>
  </p:notesMasterIdLst>
  <p:sldIdLst>
    <p:sldId id="536" r:id="rId3"/>
    <p:sldId id="535" r:id="rId4"/>
    <p:sldId id="605" r:id="rId5"/>
    <p:sldId id="258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  <p:sldId id="586" r:id="rId56"/>
    <p:sldId id="587" r:id="rId57"/>
    <p:sldId id="588" r:id="rId58"/>
    <p:sldId id="589" r:id="rId59"/>
    <p:sldId id="590" r:id="rId60"/>
    <p:sldId id="591" r:id="rId61"/>
    <p:sldId id="592" r:id="rId62"/>
    <p:sldId id="593" r:id="rId63"/>
    <p:sldId id="594" r:id="rId64"/>
    <p:sldId id="595" r:id="rId65"/>
    <p:sldId id="596" r:id="rId66"/>
    <p:sldId id="597" r:id="rId67"/>
    <p:sldId id="598" r:id="rId68"/>
    <p:sldId id="599" r:id="rId69"/>
    <p:sldId id="600" r:id="rId70"/>
    <p:sldId id="602" r:id="rId71"/>
    <p:sldId id="604" r:id="rId72"/>
    <p:sldId id="603" r:id="rId73"/>
    <p:sldId id="329" r:id="rId74"/>
    <p:sldId id="330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865"/>
    <a:srgbClr val="00A9E0"/>
    <a:srgbClr val="DC440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4079A-7D53-4ADD-BA8B-DE131AC2EF41}" v="62" dt="2023-03-23T17:28:42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0993"/>
  </p:normalViewPr>
  <p:slideViewPr>
    <p:cSldViewPr>
      <p:cViewPr varScale="1">
        <p:scale>
          <a:sx n="104" d="100"/>
          <a:sy n="104" d="100"/>
        </p:scale>
        <p:origin x="14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microsoft.com/office/2015/10/relationships/revisionInfo" Target="revisionInfo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, Jimmy" userId="10ddd6f0-8fec-46bc-9d68-d7ee7bb163de" providerId="ADAL" clId="{1D7CF634-71D1-4A4A-83A1-4D0E3344A731}"/>
    <pc:docChg chg="undo custSel modSld">
      <pc:chgData name="Mai, Jimmy" userId="10ddd6f0-8fec-46bc-9d68-d7ee7bb163de" providerId="ADAL" clId="{1D7CF634-71D1-4A4A-83A1-4D0E3344A731}" dt="2023-03-21T00:33:17.638" v="5637" actId="20577"/>
      <pc:docMkLst>
        <pc:docMk/>
      </pc:docMkLst>
      <pc:sldChg chg="modSp mod">
        <pc:chgData name="Mai, Jimmy" userId="10ddd6f0-8fec-46bc-9d68-d7ee7bb163de" providerId="ADAL" clId="{1D7CF634-71D1-4A4A-83A1-4D0E3344A731}" dt="2023-03-20T16:03:04.307" v="1237" actId="20577"/>
        <pc:sldMkLst>
          <pc:docMk/>
          <pc:sldMk cId="0" sldId="258"/>
        </pc:sldMkLst>
        <pc:spChg chg="mod">
          <ac:chgData name="Mai, Jimmy" userId="10ddd6f0-8fec-46bc-9d68-d7ee7bb163de" providerId="ADAL" clId="{1D7CF634-71D1-4A4A-83A1-4D0E3344A731}" dt="2023-03-20T16:03:04.307" v="1237" actId="20577"/>
          <ac:spMkLst>
            <pc:docMk/>
            <pc:sldMk cId="0" sldId="258"/>
            <ac:spMk id="5122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1T00:33:04.211" v="5614" actId="20577"/>
        <pc:sldMkLst>
          <pc:docMk/>
          <pc:sldMk cId="0" sldId="329"/>
        </pc:sldMkLst>
        <pc:spChg chg="mod">
          <ac:chgData name="Mai, Jimmy" userId="10ddd6f0-8fec-46bc-9d68-d7ee7bb163de" providerId="ADAL" clId="{1D7CF634-71D1-4A4A-83A1-4D0E3344A731}" dt="2023-03-21T00:33:04.211" v="5614" actId="20577"/>
          <ac:spMkLst>
            <pc:docMk/>
            <pc:sldMk cId="0" sldId="329"/>
            <ac:spMk id="73730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1T00:33:17.638" v="5637" actId="20577"/>
        <pc:sldMkLst>
          <pc:docMk/>
          <pc:sldMk cId="0" sldId="330"/>
        </pc:sldMkLst>
        <pc:spChg chg="mod">
          <ac:chgData name="Mai, Jimmy" userId="10ddd6f0-8fec-46bc-9d68-d7ee7bb163de" providerId="ADAL" clId="{1D7CF634-71D1-4A4A-83A1-4D0E3344A731}" dt="2023-03-21T00:33:17.638" v="5637" actId="20577"/>
          <ac:spMkLst>
            <pc:docMk/>
            <pc:sldMk cId="0" sldId="330"/>
            <ac:spMk id="74754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6:03:12.538" v="1254" actId="20577"/>
        <pc:sldMkLst>
          <pc:docMk/>
          <pc:sldMk cId="0" sldId="537"/>
        </pc:sldMkLst>
        <pc:spChg chg="mod">
          <ac:chgData name="Mai, Jimmy" userId="10ddd6f0-8fec-46bc-9d68-d7ee7bb163de" providerId="ADAL" clId="{1D7CF634-71D1-4A4A-83A1-4D0E3344A731}" dt="2023-03-20T16:03:12.538" v="1254" actId="20577"/>
          <ac:spMkLst>
            <pc:docMk/>
            <pc:sldMk cId="0" sldId="537"/>
            <ac:spMk id="3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6:03:22.177" v="1278" actId="20577"/>
        <pc:sldMkLst>
          <pc:docMk/>
          <pc:sldMk cId="0" sldId="538"/>
        </pc:sldMkLst>
        <pc:spChg chg="mod">
          <ac:chgData name="Mai, Jimmy" userId="10ddd6f0-8fec-46bc-9d68-d7ee7bb163de" providerId="ADAL" clId="{1D7CF634-71D1-4A4A-83A1-4D0E3344A731}" dt="2023-03-20T16:03:22.177" v="1278" actId="20577"/>
          <ac:spMkLst>
            <pc:docMk/>
            <pc:sldMk cId="0" sldId="538"/>
            <ac:spMk id="3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4:21:04.630" v="71" actId="20577"/>
        <pc:sldMkLst>
          <pc:docMk/>
          <pc:sldMk cId="0" sldId="539"/>
        </pc:sldMkLst>
        <pc:spChg chg="mod">
          <ac:chgData name="Mai, Jimmy" userId="10ddd6f0-8fec-46bc-9d68-d7ee7bb163de" providerId="ADAL" clId="{1D7CF634-71D1-4A4A-83A1-4D0E3344A731}" dt="2023-03-20T14:21:04.630" v="71" actId="20577"/>
          <ac:spMkLst>
            <pc:docMk/>
            <pc:sldMk cId="0" sldId="539"/>
            <ac:spMk id="3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4:21:11.941" v="94" actId="20577"/>
        <pc:sldMkLst>
          <pc:docMk/>
          <pc:sldMk cId="0" sldId="540"/>
        </pc:sldMkLst>
        <pc:spChg chg="mod">
          <ac:chgData name="Mai, Jimmy" userId="10ddd6f0-8fec-46bc-9d68-d7ee7bb163de" providerId="ADAL" clId="{1D7CF634-71D1-4A4A-83A1-4D0E3344A731}" dt="2023-03-20T14:21:11.941" v="94" actId="20577"/>
          <ac:spMkLst>
            <pc:docMk/>
            <pc:sldMk cId="0" sldId="540"/>
            <ac:spMk id="3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4:21:17.893" v="102" actId="20577"/>
        <pc:sldMkLst>
          <pc:docMk/>
          <pc:sldMk cId="0" sldId="541"/>
        </pc:sldMkLst>
        <pc:spChg chg="mod">
          <ac:chgData name="Mai, Jimmy" userId="10ddd6f0-8fec-46bc-9d68-d7ee7bb163de" providerId="ADAL" clId="{1D7CF634-71D1-4A4A-83A1-4D0E3344A731}" dt="2023-03-20T14:21:17.893" v="102" actId="20577"/>
          <ac:spMkLst>
            <pc:docMk/>
            <pc:sldMk cId="0" sldId="541"/>
            <ac:spMk id="3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6:03:54.686" v="1317" actId="20577"/>
        <pc:sldMkLst>
          <pc:docMk/>
          <pc:sldMk cId="0" sldId="542"/>
        </pc:sldMkLst>
        <pc:spChg chg="mod">
          <ac:chgData name="Mai, Jimmy" userId="10ddd6f0-8fec-46bc-9d68-d7ee7bb163de" providerId="ADAL" clId="{1D7CF634-71D1-4A4A-83A1-4D0E3344A731}" dt="2023-03-20T16:03:54.127" v="1316" actId="1076"/>
          <ac:spMkLst>
            <pc:docMk/>
            <pc:sldMk cId="0" sldId="542"/>
            <ac:spMk id="3" creationId="{00000000-0000-0000-0000-000000000000}"/>
          </ac:spMkLst>
        </pc:spChg>
        <pc:spChg chg="mod">
          <ac:chgData name="Mai, Jimmy" userId="10ddd6f0-8fec-46bc-9d68-d7ee7bb163de" providerId="ADAL" clId="{1D7CF634-71D1-4A4A-83A1-4D0E3344A731}" dt="2023-03-20T16:03:54.686" v="1317" actId="20577"/>
          <ac:spMkLst>
            <pc:docMk/>
            <pc:sldMk cId="0" sldId="542"/>
            <ac:spMk id="49" creationId="{00000000-0000-0000-0000-000000000000}"/>
          </ac:spMkLst>
        </pc:spChg>
        <pc:spChg chg="mod">
          <ac:chgData name="Mai, Jimmy" userId="10ddd6f0-8fec-46bc-9d68-d7ee7bb163de" providerId="ADAL" clId="{1D7CF634-71D1-4A4A-83A1-4D0E3344A731}" dt="2023-03-20T16:03:38.432" v="1282"/>
          <ac:spMkLst>
            <pc:docMk/>
            <pc:sldMk cId="0" sldId="542"/>
            <ac:spMk id="50" creationId="{00000000-0000-0000-0000-000000000000}"/>
          </ac:spMkLst>
        </pc:spChg>
        <pc:spChg chg="mod">
          <ac:chgData name="Mai, Jimmy" userId="10ddd6f0-8fec-46bc-9d68-d7ee7bb163de" providerId="ADAL" clId="{1D7CF634-71D1-4A4A-83A1-4D0E3344A731}" dt="2023-03-20T14:22:17.170" v="180" actId="1076"/>
          <ac:spMkLst>
            <pc:docMk/>
            <pc:sldMk cId="0" sldId="542"/>
            <ac:spMk id="51" creationId="{00000000-0000-0000-0000-000000000000}"/>
          </ac:spMkLst>
        </pc:spChg>
        <pc:spChg chg="mod">
          <ac:chgData name="Mai, Jimmy" userId="10ddd6f0-8fec-46bc-9d68-d7ee7bb163de" providerId="ADAL" clId="{1D7CF634-71D1-4A4A-83A1-4D0E3344A731}" dt="2023-03-20T14:22:39.412" v="210" actId="1076"/>
          <ac:spMkLst>
            <pc:docMk/>
            <pc:sldMk cId="0" sldId="542"/>
            <ac:spMk id="52" creationId="{00000000-0000-0000-0000-000000000000}"/>
          </ac:spMkLst>
        </pc:spChg>
        <pc:spChg chg="mod">
          <ac:chgData name="Mai, Jimmy" userId="10ddd6f0-8fec-46bc-9d68-d7ee7bb163de" providerId="ADAL" clId="{1D7CF634-71D1-4A4A-83A1-4D0E3344A731}" dt="2023-03-20T14:22:43.654" v="218" actId="20577"/>
          <ac:spMkLst>
            <pc:docMk/>
            <pc:sldMk cId="0" sldId="542"/>
            <ac:spMk id="53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4:34:47.598" v="382" actId="20577"/>
        <pc:sldMkLst>
          <pc:docMk/>
          <pc:sldMk cId="0" sldId="543"/>
        </pc:sldMkLst>
        <pc:spChg chg="mod">
          <ac:chgData name="Mai, Jimmy" userId="10ddd6f0-8fec-46bc-9d68-d7ee7bb163de" providerId="ADAL" clId="{1D7CF634-71D1-4A4A-83A1-4D0E3344A731}" dt="2023-03-20T14:34:47.598" v="382" actId="20577"/>
          <ac:spMkLst>
            <pc:docMk/>
            <pc:sldMk cId="0" sldId="543"/>
            <ac:spMk id="12290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5:02:58.210" v="1062" actId="20577"/>
        <pc:sldMkLst>
          <pc:docMk/>
          <pc:sldMk cId="0" sldId="544"/>
        </pc:sldMkLst>
        <pc:spChg chg="mod">
          <ac:chgData name="Mai, Jimmy" userId="10ddd6f0-8fec-46bc-9d68-d7ee7bb163de" providerId="ADAL" clId="{1D7CF634-71D1-4A4A-83A1-4D0E3344A731}" dt="2023-03-20T15:02:58.210" v="1062" actId="20577"/>
          <ac:spMkLst>
            <pc:docMk/>
            <pc:sldMk cId="0" sldId="544"/>
            <ac:spMk id="13314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4:38:38.078" v="565" actId="20577"/>
        <pc:sldMkLst>
          <pc:docMk/>
          <pc:sldMk cId="0" sldId="545"/>
        </pc:sldMkLst>
        <pc:spChg chg="mod">
          <ac:chgData name="Mai, Jimmy" userId="10ddd6f0-8fec-46bc-9d68-d7ee7bb163de" providerId="ADAL" clId="{1D7CF634-71D1-4A4A-83A1-4D0E3344A731}" dt="2023-03-20T14:38:38.078" v="565" actId="20577"/>
          <ac:spMkLst>
            <pc:docMk/>
            <pc:sldMk cId="0" sldId="545"/>
            <ac:spMk id="14338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5:03:02.874" v="1065" actId="20577"/>
        <pc:sldMkLst>
          <pc:docMk/>
          <pc:sldMk cId="0" sldId="546"/>
        </pc:sldMkLst>
        <pc:spChg chg="mod">
          <ac:chgData name="Mai, Jimmy" userId="10ddd6f0-8fec-46bc-9d68-d7ee7bb163de" providerId="ADAL" clId="{1D7CF634-71D1-4A4A-83A1-4D0E3344A731}" dt="2023-03-20T15:03:02.874" v="1065" actId="20577"/>
          <ac:spMkLst>
            <pc:docMk/>
            <pc:sldMk cId="0" sldId="546"/>
            <ac:spMk id="15362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4:40:07.384" v="805" actId="20577"/>
        <pc:sldMkLst>
          <pc:docMk/>
          <pc:sldMk cId="0" sldId="547"/>
        </pc:sldMkLst>
        <pc:spChg chg="mod">
          <ac:chgData name="Mai, Jimmy" userId="10ddd6f0-8fec-46bc-9d68-d7ee7bb163de" providerId="ADAL" clId="{1D7CF634-71D1-4A4A-83A1-4D0E3344A731}" dt="2023-03-20T14:40:07.384" v="805" actId="20577"/>
          <ac:spMkLst>
            <pc:docMk/>
            <pc:sldMk cId="0" sldId="547"/>
            <ac:spMk id="16386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5:03:08.751" v="1068" actId="20577"/>
        <pc:sldMkLst>
          <pc:docMk/>
          <pc:sldMk cId="0" sldId="548"/>
        </pc:sldMkLst>
        <pc:spChg chg="mod">
          <ac:chgData name="Mai, Jimmy" userId="10ddd6f0-8fec-46bc-9d68-d7ee7bb163de" providerId="ADAL" clId="{1D7CF634-71D1-4A4A-83A1-4D0E3344A731}" dt="2023-03-20T15:03:08.751" v="1068" actId="20577"/>
          <ac:spMkLst>
            <pc:docMk/>
            <pc:sldMk cId="0" sldId="548"/>
            <ac:spMk id="17410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5:02:30.946" v="1049" actId="20577"/>
        <pc:sldMkLst>
          <pc:docMk/>
          <pc:sldMk cId="0" sldId="549"/>
        </pc:sldMkLst>
        <pc:spChg chg="mod">
          <ac:chgData name="Mai, Jimmy" userId="10ddd6f0-8fec-46bc-9d68-d7ee7bb163de" providerId="ADAL" clId="{1D7CF634-71D1-4A4A-83A1-4D0E3344A731}" dt="2023-03-20T15:02:30.946" v="1049" actId="20577"/>
          <ac:spMkLst>
            <pc:docMk/>
            <pc:sldMk cId="0" sldId="549"/>
            <ac:spMk id="18434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5:02:40.417" v="1061" actId="20577"/>
        <pc:sldMkLst>
          <pc:docMk/>
          <pc:sldMk cId="0" sldId="550"/>
        </pc:sldMkLst>
        <pc:spChg chg="mod">
          <ac:chgData name="Mai, Jimmy" userId="10ddd6f0-8fec-46bc-9d68-d7ee7bb163de" providerId="ADAL" clId="{1D7CF634-71D1-4A4A-83A1-4D0E3344A731}" dt="2023-03-20T15:02:40.417" v="1061" actId="20577"/>
          <ac:spMkLst>
            <pc:docMk/>
            <pc:sldMk cId="0" sldId="550"/>
            <ac:spMk id="19458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5:04:03.692" v="1199" actId="20577"/>
        <pc:sldMkLst>
          <pc:docMk/>
          <pc:sldMk cId="0" sldId="551"/>
        </pc:sldMkLst>
        <pc:spChg chg="mod">
          <ac:chgData name="Mai, Jimmy" userId="10ddd6f0-8fec-46bc-9d68-d7ee7bb163de" providerId="ADAL" clId="{1D7CF634-71D1-4A4A-83A1-4D0E3344A731}" dt="2023-03-20T15:04:03.692" v="1199" actId="20577"/>
          <ac:spMkLst>
            <pc:docMk/>
            <pc:sldMk cId="0" sldId="551"/>
            <ac:spMk id="20482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5:04:13.321" v="1217" actId="20577"/>
        <pc:sldMkLst>
          <pc:docMk/>
          <pc:sldMk cId="0" sldId="552"/>
        </pc:sldMkLst>
        <pc:spChg chg="mod">
          <ac:chgData name="Mai, Jimmy" userId="10ddd6f0-8fec-46bc-9d68-d7ee7bb163de" providerId="ADAL" clId="{1D7CF634-71D1-4A4A-83A1-4D0E3344A731}" dt="2023-03-20T15:04:13.321" v="1217" actId="20577"/>
          <ac:spMkLst>
            <pc:docMk/>
            <pc:sldMk cId="0" sldId="552"/>
            <ac:spMk id="21506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6:04:46.688" v="1405" actId="20577"/>
        <pc:sldMkLst>
          <pc:docMk/>
          <pc:sldMk cId="0" sldId="553"/>
        </pc:sldMkLst>
        <pc:spChg chg="mod">
          <ac:chgData name="Mai, Jimmy" userId="10ddd6f0-8fec-46bc-9d68-d7ee7bb163de" providerId="ADAL" clId="{1D7CF634-71D1-4A4A-83A1-4D0E3344A731}" dt="2023-03-20T16:04:46.688" v="1405" actId="20577"/>
          <ac:spMkLst>
            <pc:docMk/>
            <pc:sldMk cId="0" sldId="553"/>
            <ac:spMk id="22530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6:04:55.633" v="1431" actId="20577"/>
        <pc:sldMkLst>
          <pc:docMk/>
          <pc:sldMk cId="0" sldId="554"/>
        </pc:sldMkLst>
        <pc:spChg chg="mod">
          <ac:chgData name="Mai, Jimmy" userId="10ddd6f0-8fec-46bc-9d68-d7ee7bb163de" providerId="ADAL" clId="{1D7CF634-71D1-4A4A-83A1-4D0E3344A731}" dt="2023-03-20T16:04:55.633" v="1431" actId="20577"/>
          <ac:spMkLst>
            <pc:docMk/>
            <pc:sldMk cId="0" sldId="554"/>
            <ac:spMk id="23554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6:06:01.125" v="1732" actId="20577"/>
        <pc:sldMkLst>
          <pc:docMk/>
          <pc:sldMk cId="0" sldId="555"/>
        </pc:sldMkLst>
        <pc:spChg chg="mod">
          <ac:chgData name="Mai, Jimmy" userId="10ddd6f0-8fec-46bc-9d68-d7ee7bb163de" providerId="ADAL" clId="{1D7CF634-71D1-4A4A-83A1-4D0E3344A731}" dt="2023-03-20T16:06:01.125" v="1732" actId="20577"/>
          <ac:spMkLst>
            <pc:docMk/>
            <pc:sldMk cId="0" sldId="555"/>
            <ac:spMk id="24578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6:06:10.636" v="1749" actId="20577"/>
        <pc:sldMkLst>
          <pc:docMk/>
          <pc:sldMk cId="0" sldId="556"/>
        </pc:sldMkLst>
        <pc:spChg chg="mod">
          <ac:chgData name="Mai, Jimmy" userId="10ddd6f0-8fec-46bc-9d68-d7ee7bb163de" providerId="ADAL" clId="{1D7CF634-71D1-4A4A-83A1-4D0E3344A731}" dt="2023-03-20T16:06:10.636" v="1749" actId="20577"/>
          <ac:spMkLst>
            <pc:docMk/>
            <pc:sldMk cId="0" sldId="556"/>
            <ac:spMk id="25602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6:07:11.965" v="1847" actId="20577"/>
        <pc:sldMkLst>
          <pc:docMk/>
          <pc:sldMk cId="0" sldId="557"/>
        </pc:sldMkLst>
        <pc:spChg chg="mod">
          <ac:chgData name="Mai, Jimmy" userId="10ddd6f0-8fec-46bc-9d68-d7ee7bb163de" providerId="ADAL" clId="{1D7CF634-71D1-4A4A-83A1-4D0E3344A731}" dt="2023-03-20T16:07:11.965" v="1847" actId="20577"/>
          <ac:spMkLst>
            <pc:docMk/>
            <pc:sldMk cId="0" sldId="557"/>
            <ac:spMk id="26626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6:07:18.913" v="1859" actId="20577"/>
        <pc:sldMkLst>
          <pc:docMk/>
          <pc:sldMk cId="0" sldId="558"/>
        </pc:sldMkLst>
        <pc:spChg chg="mod">
          <ac:chgData name="Mai, Jimmy" userId="10ddd6f0-8fec-46bc-9d68-d7ee7bb163de" providerId="ADAL" clId="{1D7CF634-71D1-4A4A-83A1-4D0E3344A731}" dt="2023-03-20T16:07:18.913" v="1859" actId="20577"/>
          <ac:spMkLst>
            <pc:docMk/>
            <pc:sldMk cId="0" sldId="558"/>
            <ac:spMk id="27650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6:08:19.077" v="1931" actId="20577"/>
        <pc:sldMkLst>
          <pc:docMk/>
          <pc:sldMk cId="0" sldId="559"/>
        </pc:sldMkLst>
        <pc:spChg chg="mod">
          <ac:chgData name="Mai, Jimmy" userId="10ddd6f0-8fec-46bc-9d68-d7ee7bb163de" providerId="ADAL" clId="{1D7CF634-71D1-4A4A-83A1-4D0E3344A731}" dt="2023-03-20T16:08:19.077" v="1931" actId="20577"/>
          <ac:spMkLst>
            <pc:docMk/>
            <pc:sldMk cId="0" sldId="559"/>
            <ac:spMk id="28674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6:08:30.690" v="1981" actId="20577"/>
        <pc:sldMkLst>
          <pc:docMk/>
          <pc:sldMk cId="0" sldId="560"/>
        </pc:sldMkLst>
        <pc:spChg chg="mod">
          <ac:chgData name="Mai, Jimmy" userId="10ddd6f0-8fec-46bc-9d68-d7ee7bb163de" providerId="ADAL" clId="{1D7CF634-71D1-4A4A-83A1-4D0E3344A731}" dt="2023-03-20T16:08:30.690" v="1981" actId="20577"/>
          <ac:spMkLst>
            <pc:docMk/>
            <pc:sldMk cId="0" sldId="560"/>
            <ac:spMk id="29698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6:09:29.849" v="2079" actId="20577"/>
        <pc:sldMkLst>
          <pc:docMk/>
          <pc:sldMk cId="0" sldId="561"/>
        </pc:sldMkLst>
        <pc:spChg chg="mod">
          <ac:chgData name="Mai, Jimmy" userId="10ddd6f0-8fec-46bc-9d68-d7ee7bb163de" providerId="ADAL" clId="{1D7CF634-71D1-4A4A-83A1-4D0E3344A731}" dt="2023-03-20T16:09:29.849" v="2079" actId="20577"/>
          <ac:spMkLst>
            <pc:docMk/>
            <pc:sldMk cId="0" sldId="561"/>
            <ac:spMk id="30722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6:09:42.501" v="2103" actId="20577"/>
        <pc:sldMkLst>
          <pc:docMk/>
          <pc:sldMk cId="0" sldId="562"/>
        </pc:sldMkLst>
        <pc:spChg chg="mod">
          <ac:chgData name="Mai, Jimmy" userId="10ddd6f0-8fec-46bc-9d68-d7ee7bb163de" providerId="ADAL" clId="{1D7CF634-71D1-4A4A-83A1-4D0E3344A731}" dt="2023-03-20T16:09:42.501" v="2103" actId="20577"/>
          <ac:spMkLst>
            <pc:docMk/>
            <pc:sldMk cId="0" sldId="562"/>
            <ac:spMk id="31746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8:38:21.503" v="2262" actId="20577"/>
        <pc:sldMkLst>
          <pc:docMk/>
          <pc:sldMk cId="0" sldId="563"/>
        </pc:sldMkLst>
        <pc:spChg chg="mod">
          <ac:chgData name="Mai, Jimmy" userId="10ddd6f0-8fec-46bc-9d68-d7ee7bb163de" providerId="ADAL" clId="{1D7CF634-71D1-4A4A-83A1-4D0E3344A731}" dt="2023-03-20T18:38:21.503" v="2262" actId="20577"/>
          <ac:spMkLst>
            <pc:docMk/>
            <pc:sldMk cId="0" sldId="563"/>
            <ac:spMk id="32770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8:38:27.234" v="2268" actId="20577"/>
        <pc:sldMkLst>
          <pc:docMk/>
          <pc:sldMk cId="0" sldId="564"/>
        </pc:sldMkLst>
        <pc:spChg chg="mod">
          <ac:chgData name="Mai, Jimmy" userId="10ddd6f0-8fec-46bc-9d68-d7ee7bb163de" providerId="ADAL" clId="{1D7CF634-71D1-4A4A-83A1-4D0E3344A731}" dt="2023-03-20T18:38:27.234" v="2268" actId="20577"/>
          <ac:spMkLst>
            <pc:docMk/>
            <pc:sldMk cId="0" sldId="564"/>
            <ac:spMk id="33794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8:41:08.449" v="2392" actId="20577"/>
        <pc:sldMkLst>
          <pc:docMk/>
          <pc:sldMk cId="0" sldId="565"/>
        </pc:sldMkLst>
        <pc:spChg chg="mod">
          <ac:chgData name="Mai, Jimmy" userId="10ddd6f0-8fec-46bc-9d68-d7ee7bb163de" providerId="ADAL" clId="{1D7CF634-71D1-4A4A-83A1-4D0E3344A731}" dt="2023-03-20T18:41:08.449" v="2392" actId="20577"/>
          <ac:spMkLst>
            <pc:docMk/>
            <pc:sldMk cId="0" sldId="565"/>
            <ac:spMk id="34818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8:41:20.146" v="2415" actId="20577"/>
        <pc:sldMkLst>
          <pc:docMk/>
          <pc:sldMk cId="0" sldId="566"/>
        </pc:sldMkLst>
        <pc:spChg chg="mod">
          <ac:chgData name="Mai, Jimmy" userId="10ddd6f0-8fec-46bc-9d68-d7ee7bb163de" providerId="ADAL" clId="{1D7CF634-71D1-4A4A-83A1-4D0E3344A731}" dt="2023-03-20T18:41:20.146" v="2415" actId="20577"/>
          <ac:spMkLst>
            <pc:docMk/>
            <pc:sldMk cId="0" sldId="566"/>
            <ac:spMk id="35842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8:44:20.481" v="2522" actId="404"/>
        <pc:sldMkLst>
          <pc:docMk/>
          <pc:sldMk cId="0" sldId="567"/>
        </pc:sldMkLst>
        <pc:spChg chg="mod">
          <ac:chgData name="Mai, Jimmy" userId="10ddd6f0-8fec-46bc-9d68-d7ee7bb163de" providerId="ADAL" clId="{1D7CF634-71D1-4A4A-83A1-4D0E3344A731}" dt="2023-03-20T18:44:20.481" v="2522" actId="404"/>
          <ac:spMkLst>
            <pc:docMk/>
            <pc:sldMk cId="0" sldId="567"/>
            <ac:spMk id="36866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8:44:29.099" v="2546" actId="20577"/>
        <pc:sldMkLst>
          <pc:docMk/>
          <pc:sldMk cId="0" sldId="568"/>
        </pc:sldMkLst>
        <pc:spChg chg="mod">
          <ac:chgData name="Mai, Jimmy" userId="10ddd6f0-8fec-46bc-9d68-d7ee7bb163de" providerId="ADAL" clId="{1D7CF634-71D1-4A4A-83A1-4D0E3344A731}" dt="2023-03-20T18:44:29.099" v="2546" actId="20577"/>
          <ac:spMkLst>
            <pc:docMk/>
            <pc:sldMk cId="0" sldId="568"/>
            <ac:spMk id="37890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8:46:28.619" v="2805" actId="20577"/>
        <pc:sldMkLst>
          <pc:docMk/>
          <pc:sldMk cId="0" sldId="569"/>
        </pc:sldMkLst>
        <pc:spChg chg="mod">
          <ac:chgData name="Mai, Jimmy" userId="10ddd6f0-8fec-46bc-9d68-d7ee7bb163de" providerId="ADAL" clId="{1D7CF634-71D1-4A4A-83A1-4D0E3344A731}" dt="2023-03-20T18:46:28.619" v="2805" actId="20577"/>
          <ac:spMkLst>
            <pc:docMk/>
            <pc:sldMk cId="0" sldId="569"/>
            <ac:spMk id="38914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8:46:38.879" v="2823" actId="20577"/>
        <pc:sldMkLst>
          <pc:docMk/>
          <pc:sldMk cId="0" sldId="570"/>
        </pc:sldMkLst>
        <pc:spChg chg="mod">
          <ac:chgData name="Mai, Jimmy" userId="10ddd6f0-8fec-46bc-9d68-d7ee7bb163de" providerId="ADAL" clId="{1D7CF634-71D1-4A4A-83A1-4D0E3344A731}" dt="2023-03-20T18:46:38.879" v="2823" actId="20577"/>
          <ac:spMkLst>
            <pc:docMk/>
            <pc:sldMk cId="0" sldId="570"/>
            <ac:spMk id="39938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8:49:11.483" v="2957" actId="403"/>
        <pc:sldMkLst>
          <pc:docMk/>
          <pc:sldMk cId="0" sldId="571"/>
        </pc:sldMkLst>
        <pc:spChg chg="mod">
          <ac:chgData name="Mai, Jimmy" userId="10ddd6f0-8fec-46bc-9d68-d7ee7bb163de" providerId="ADAL" clId="{1D7CF634-71D1-4A4A-83A1-4D0E3344A731}" dt="2023-03-20T18:49:11.483" v="2957" actId="403"/>
          <ac:spMkLst>
            <pc:docMk/>
            <pc:sldMk cId="0" sldId="571"/>
            <ac:spMk id="40962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8:49:19.882" v="2961" actId="20577"/>
        <pc:sldMkLst>
          <pc:docMk/>
          <pc:sldMk cId="0" sldId="572"/>
        </pc:sldMkLst>
        <pc:spChg chg="mod">
          <ac:chgData name="Mai, Jimmy" userId="10ddd6f0-8fec-46bc-9d68-d7ee7bb163de" providerId="ADAL" clId="{1D7CF634-71D1-4A4A-83A1-4D0E3344A731}" dt="2023-03-20T18:49:19.882" v="2961" actId="20577"/>
          <ac:spMkLst>
            <pc:docMk/>
            <pc:sldMk cId="0" sldId="572"/>
            <ac:spMk id="41986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9:24:38.137" v="3109" actId="20577"/>
        <pc:sldMkLst>
          <pc:docMk/>
          <pc:sldMk cId="0" sldId="573"/>
        </pc:sldMkLst>
        <pc:spChg chg="mod">
          <ac:chgData name="Mai, Jimmy" userId="10ddd6f0-8fec-46bc-9d68-d7ee7bb163de" providerId="ADAL" clId="{1D7CF634-71D1-4A4A-83A1-4D0E3344A731}" dt="2023-03-20T19:24:38.137" v="3109" actId="20577"/>
          <ac:spMkLst>
            <pc:docMk/>
            <pc:sldMk cId="0" sldId="573"/>
            <ac:spMk id="43010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9:24:50.221" v="3142" actId="20577"/>
        <pc:sldMkLst>
          <pc:docMk/>
          <pc:sldMk cId="0" sldId="574"/>
        </pc:sldMkLst>
        <pc:spChg chg="mod">
          <ac:chgData name="Mai, Jimmy" userId="10ddd6f0-8fec-46bc-9d68-d7ee7bb163de" providerId="ADAL" clId="{1D7CF634-71D1-4A4A-83A1-4D0E3344A731}" dt="2023-03-20T19:24:50.221" v="3142" actId="20577"/>
          <ac:spMkLst>
            <pc:docMk/>
            <pc:sldMk cId="0" sldId="574"/>
            <ac:spMk id="44034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9:29:46.307" v="3278" actId="20577"/>
        <pc:sldMkLst>
          <pc:docMk/>
          <pc:sldMk cId="0" sldId="575"/>
        </pc:sldMkLst>
        <pc:spChg chg="mod">
          <ac:chgData name="Mai, Jimmy" userId="10ddd6f0-8fec-46bc-9d68-d7ee7bb163de" providerId="ADAL" clId="{1D7CF634-71D1-4A4A-83A1-4D0E3344A731}" dt="2023-03-20T19:29:46.307" v="3278" actId="20577"/>
          <ac:spMkLst>
            <pc:docMk/>
            <pc:sldMk cId="0" sldId="575"/>
            <ac:spMk id="45058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9:29:55.107" v="3295" actId="20577"/>
        <pc:sldMkLst>
          <pc:docMk/>
          <pc:sldMk cId="0" sldId="576"/>
        </pc:sldMkLst>
        <pc:spChg chg="mod">
          <ac:chgData name="Mai, Jimmy" userId="10ddd6f0-8fec-46bc-9d68-d7ee7bb163de" providerId="ADAL" clId="{1D7CF634-71D1-4A4A-83A1-4D0E3344A731}" dt="2023-03-20T19:29:55.107" v="3295" actId="20577"/>
          <ac:spMkLst>
            <pc:docMk/>
            <pc:sldMk cId="0" sldId="576"/>
            <ac:spMk id="46082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9:31:13.842" v="3464" actId="20577"/>
        <pc:sldMkLst>
          <pc:docMk/>
          <pc:sldMk cId="0" sldId="577"/>
        </pc:sldMkLst>
        <pc:spChg chg="mod">
          <ac:chgData name="Mai, Jimmy" userId="10ddd6f0-8fec-46bc-9d68-d7ee7bb163de" providerId="ADAL" clId="{1D7CF634-71D1-4A4A-83A1-4D0E3344A731}" dt="2023-03-20T19:31:13.842" v="3464" actId="20577"/>
          <ac:spMkLst>
            <pc:docMk/>
            <pc:sldMk cId="0" sldId="577"/>
            <ac:spMk id="47106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9:31:24.902" v="3485" actId="20577"/>
        <pc:sldMkLst>
          <pc:docMk/>
          <pc:sldMk cId="0" sldId="578"/>
        </pc:sldMkLst>
        <pc:spChg chg="mod">
          <ac:chgData name="Mai, Jimmy" userId="10ddd6f0-8fec-46bc-9d68-d7ee7bb163de" providerId="ADAL" clId="{1D7CF634-71D1-4A4A-83A1-4D0E3344A731}" dt="2023-03-20T19:31:24.902" v="3485" actId="20577"/>
          <ac:spMkLst>
            <pc:docMk/>
            <pc:sldMk cId="0" sldId="578"/>
            <ac:spMk id="48130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9:33:42.814" v="3625" actId="20577"/>
        <pc:sldMkLst>
          <pc:docMk/>
          <pc:sldMk cId="0" sldId="579"/>
        </pc:sldMkLst>
        <pc:spChg chg="mod">
          <ac:chgData name="Mai, Jimmy" userId="10ddd6f0-8fec-46bc-9d68-d7ee7bb163de" providerId="ADAL" clId="{1D7CF634-71D1-4A4A-83A1-4D0E3344A731}" dt="2023-03-20T19:33:42.814" v="3625" actId="20577"/>
          <ac:spMkLst>
            <pc:docMk/>
            <pc:sldMk cId="0" sldId="579"/>
            <ac:spMk id="49154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19:33:49.074" v="3634" actId="20577"/>
        <pc:sldMkLst>
          <pc:docMk/>
          <pc:sldMk cId="0" sldId="580"/>
        </pc:sldMkLst>
        <pc:spChg chg="mod">
          <ac:chgData name="Mai, Jimmy" userId="10ddd6f0-8fec-46bc-9d68-d7ee7bb163de" providerId="ADAL" clId="{1D7CF634-71D1-4A4A-83A1-4D0E3344A731}" dt="2023-03-20T19:33:49.074" v="3634" actId="20577"/>
          <ac:spMkLst>
            <pc:docMk/>
            <pc:sldMk cId="0" sldId="580"/>
            <ac:spMk id="50178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23:35:37.752" v="3736" actId="20577"/>
        <pc:sldMkLst>
          <pc:docMk/>
          <pc:sldMk cId="0" sldId="581"/>
        </pc:sldMkLst>
        <pc:spChg chg="mod">
          <ac:chgData name="Mai, Jimmy" userId="10ddd6f0-8fec-46bc-9d68-d7ee7bb163de" providerId="ADAL" clId="{1D7CF634-71D1-4A4A-83A1-4D0E3344A731}" dt="2023-03-20T23:35:37.752" v="3736" actId="20577"/>
          <ac:spMkLst>
            <pc:docMk/>
            <pc:sldMk cId="0" sldId="581"/>
            <ac:spMk id="51202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23:35:45.251" v="3751" actId="20577"/>
        <pc:sldMkLst>
          <pc:docMk/>
          <pc:sldMk cId="0" sldId="582"/>
        </pc:sldMkLst>
        <pc:spChg chg="mod">
          <ac:chgData name="Mai, Jimmy" userId="10ddd6f0-8fec-46bc-9d68-d7ee7bb163de" providerId="ADAL" clId="{1D7CF634-71D1-4A4A-83A1-4D0E3344A731}" dt="2023-03-20T23:35:45.251" v="3751" actId="20577"/>
          <ac:spMkLst>
            <pc:docMk/>
            <pc:sldMk cId="0" sldId="582"/>
            <ac:spMk id="52226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23:39:24.572" v="3799" actId="20577"/>
        <pc:sldMkLst>
          <pc:docMk/>
          <pc:sldMk cId="0" sldId="583"/>
        </pc:sldMkLst>
        <pc:spChg chg="mod">
          <ac:chgData name="Mai, Jimmy" userId="10ddd6f0-8fec-46bc-9d68-d7ee7bb163de" providerId="ADAL" clId="{1D7CF634-71D1-4A4A-83A1-4D0E3344A731}" dt="2023-03-20T23:39:24.572" v="3799" actId="20577"/>
          <ac:spMkLst>
            <pc:docMk/>
            <pc:sldMk cId="0" sldId="583"/>
            <ac:spMk id="53250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23:39:32.874" v="3813" actId="20577"/>
        <pc:sldMkLst>
          <pc:docMk/>
          <pc:sldMk cId="0" sldId="584"/>
        </pc:sldMkLst>
        <pc:spChg chg="mod">
          <ac:chgData name="Mai, Jimmy" userId="10ddd6f0-8fec-46bc-9d68-d7ee7bb163de" providerId="ADAL" clId="{1D7CF634-71D1-4A4A-83A1-4D0E3344A731}" dt="2023-03-20T23:39:32.874" v="3813" actId="20577"/>
          <ac:spMkLst>
            <pc:docMk/>
            <pc:sldMk cId="0" sldId="584"/>
            <ac:spMk id="54274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23:41:26.843" v="4052" actId="20577"/>
        <pc:sldMkLst>
          <pc:docMk/>
          <pc:sldMk cId="0" sldId="585"/>
        </pc:sldMkLst>
        <pc:spChg chg="mod">
          <ac:chgData name="Mai, Jimmy" userId="10ddd6f0-8fec-46bc-9d68-d7ee7bb163de" providerId="ADAL" clId="{1D7CF634-71D1-4A4A-83A1-4D0E3344A731}" dt="2023-03-20T23:41:26.843" v="4052" actId="20577"/>
          <ac:spMkLst>
            <pc:docMk/>
            <pc:sldMk cId="0" sldId="585"/>
            <ac:spMk id="55298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23:41:34.632" v="4067" actId="20577"/>
        <pc:sldMkLst>
          <pc:docMk/>
          <pc:sldMk cId="0" sldId="586"/>
        </pc:sldMkLst>
        <pc:spChg chg="mod">
          <ac:chgData name="Mai, Jimmy" userId="10ddd6f0-8fec-46bc-9d68-d7ee7bb163de" providerId="ADAL" clId="{1D7CF634-71D1-4A4A-83A1-4D0E3344A731}" dt="2023-03-20T23:41:34.632" v="4067" actId="20577"/>
          <ac:spMkLst>
            <pc:docMk/>
            <pc:sldMk cId="0" sldId="586"/>
            <ac:spMk id="56322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23:43:07.685" v="4258" actId="404"/>
        <pc:sldMkLst>
          <pc:docMk/>
          <pc:sldMk cId="0" sldId="587"/>
        </pc:sldMkLst>
        <pc:spChg chg="mod">
          <ac:chgData name="Mai, Jimmy" userId="10ddd6f0-8fec-46bc-9d68-d7ee7bb163de" providerId="ADAL" clId="{1D7CF634-71D1-4A4A-83A1-4D0E3344A731}" dt="2023-03-20T23:43:07.685" v="4258" actId="404"/>
          <ac:spMkLst>
            <pc:docMk/>
            <pc:sldMk cId="0" sldId="587"/>
            <ac:spMk id="57346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23:43:15.983" v="4274" actId="20577"/>
        <pc:sldMkLst>
          <pc:docMk/>
          <pc:sldMk cId="0" sldId="588"/>
        </pc:sldMkLst>
        <pc:spChg chg="mod">
          <ac:chgData name="Mai, Jimmy" userId="10ddd6f0-8fec-46bc-9d68-d7ee7bb163de" providerId="ADAL" clId="{1D7CF634-71D1-4A4A-83A1-4D0E3344A731}" dt="2023-03-20T23:43:15.983" v="4274" actId="20577"/>
          <ac:spMkLst>
            <pc:docMk/>
            <pc:sldMk cId="0" sldId="588"/>
            <ac:spMk id="58370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23:46:13.996" v="4362" actId="404"/>
        <pc:sldMkLst>
          <pc:docMk/>
          <pc:sldMk cId="0" sldId="589"/>
        </pc:sldMkLst>
        <pc:spChg chg="mod">
          <ac:chgData name="Mai, Jimmy" userId="10ddd6f0-8fec-46bc-9d68-d7ee7bb163de" providerId="ADAL" clId="{1D7CF634-71D1-4A4A-83A1-4D0E3344A731}" dt="2023-03-20T23:46:13.996" v="4362" actId="404"/>
          <ac:spMkLst>
            <pc:docMk/>
            <pc:sldMk cId="0" sldId="589"/>
            <ac:spMk id="59394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23:46:22.228" v="4381" actId="20577"/>
        <pc:sldMkLst>
          <pc:docMk/>
          <pc:sldMk cId="0" sldId="590"/>
        </pc:sldMkLst>
        <pc:spChg chg="mod">
          <ac:chgData name="Mai, Jimmy" userId="10ddd6f0-8fec-46bc-9d68-d7ee7bb163de" providerId="ADAL" clId="{1D7CF634-71D1-4A4A-83A1-4D0E3344A731}" dt="2023-03-20T23:46:22.228" v="4381" actId="20577"/>
          <ac:spMkLst>
            <pc:docMk/>
            <pc:sldMk cId="0" sldId="590"/>
            <ac:spMk id="60418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23:55:25.327" v="4594" actId="20577"/>
        <pc:sldMkLst>
          <pc:docMk/>
          <pc:sldMk cId="0" sldId="591"/>
        </pc:sldMkLst>
        <pc:spChg chg="mod">
          <ac:chgData name="Mai, Jimmy" userId="10ddd6f0-8fec-46bc-9d68-d7ee7bb163de" providerId="ADAL" clId="{1D7CF634-71D1-4A4A-83A1-4D0E3344A731}" dt="2023-03-20T23:55:25.327" v="4594" actId="20577"/>
          <ac:spMkLst>
            <pc:docMk/>
            <pc:sldMk cId="0" sldId="591"/>
            <ac:spMk id="61442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0T23:55:17.642" v="4589" actId="404"/>
        <pc:sldMkLst>
          <pc:docMk/>
          <pc:sldMk cId="0" sldId="592"/>
        </pc:sldMkLst>
        <pc:spChg chg="mod">
          <ac:chgData name="Mai, Jimmy" userId="10ddd6f0-8fec-46bc-9d68-d7ee7bb163de" providerId="ADAL" clId="{1D7CF634-71D1-4A4A-83A1-4D0E3344A731}" dt="2023-03-20T23:55:17.642" v="4589" actId="404"/>
          <ac:spMkLst>
            <pc:docMk/>
            <pc:sldMk cId="0" sldId="592"/>
            <ac:spMk id="62466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1T00:22:17.526" v="4749" actId="20577"/>
        <pc:sldMkLst>
          <pc:docMk/>
          <pc:sldMk cId="0" sldId="593"/>
        </pc:sldMkLst>
        <pc:spChg chg="mod">
          <ac:chgData name="Mai, Jimmy" userId="10ddd6f0-8fec-46bc-9d68-d7ee7bb163de" providerId="ADAL" clId="{1D7CF634-71D1-4A4A-83A1-4D0E3344A731}" dt="2023-03-21T00:22:17.526" v="4749" actId="20577"/>
          <ac:spMkLst>
            <pc:docMk/>
            <pc:sldMk cId="0" sldId="593"/>
            <ac:spMk id="63490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1T00:22:34.726" v="4768" actId="20577"/>
        <pc:sldMkLst>
          <pc:docMk/>
          <pc:sldMk cId="0" sldId="594"/>
        </pc:sldMkLst>
        <pc:spChg chg="mod">
          <ac:chgData name="Mai, Jimmy" userId="10ddd6f0-8fec-46bc-9d68-d7ee7bb163de" providerId="ADAL" clId="{1D7CF634-71D1-4A4A-83A1-4D0E3344A731}" dt="2023-03-21T00:22:34.726" v="4768" actId="20577"/>
          <ac:spMkLst>
            <pc:docMk/>
            <pc:sldMk cId="0" sldId="594"/>
            <ac:spMk id="64514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1T00:23:29.069" v="4849" actId="404"/>
        <pc:sldMkLst>
          <pc:docMk/>
          <pc:sldMk cId="0" sldId="595"/>
        </pc:sldMkLst>
        <pc:spChg chg="mod">
          <ac:chgData name="Mai, Jimmy" userId="10ddd6f0-8fec-46bc-9d68-d7ee7bb163de" providerId="ADAL" clId="{1D7CF634-71D1-4A4A-83A1-4D0E3344A731}" dt="2023-03-21T00:23:29.069" v="4849" actId="404"/>
          <ac:spMkLst>
            <pc:docMk/>
            <pc:sldMk cId="0" sldId="595"/>
            <ac:spMk id="65538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1T00:23:41.979" v="4869" actId="20577"/>
        <pc:sldMkLst>
          <pc:docMk/>
          <pc:sldMk cId="0" sldId="596"/>
        </pc:sldMkLst>
        <pc:spChg chg="mod">
          <ac:chgData name="Mai, Jimmy" userId="10ddd6f0-8fec-46bc-9d68-d7ee7bb163de" providerId="ADAL" clId="{1D7CF634-71D1-4A4A-83A1-4D0E3344A731}" dt="2023-03-21T00:23:41.979" v="4869" actId="20577"/>
          <ac:spMkLst>
            <pc:docMk/>
            <pc:sldMk cId="0" sldId="596"/>
            <ac:spMk id="66562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1T00:24:29.793" v="5014" actId="404"/>
        <pc:sldMkLst>
          <pc:docMk/>
          <pc:sldMk cId="0" sldId="597"/>
        </pc:sldMkLst>
        <pc:spChg chg="mod">
          <ac:chgData name="Mai, Jimmy" userId="10ddd6f0-8fec-46bc-9d68-d7ee7bb163de" providerId="ADAL" clId="{1D7CF634-71D1-4A4A-83A1-4D0E3344A731}" dt="2023-03-21T00:24:29.793" v="5014" actId="404"/>
          <ac:spMkLst>
            <pc:docMk/>
            <pc:sldMk cId="0" sldId="597"/>
            <ac:spMk id="67586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1T00:24:42.105" v="5059" actId="20577"/>
        <pc:sldMkLst>
          <pc:docMk/>
          <pc:sldMk cId="0" sldId="598"/>
        </pc:sldMkLst>
        <pc:spChg chg="mod">
          <ac:chgData name="Mai, Jimmy" userId="10ddd6f0-8fec-46bc-9d68-d7ee7bb163de" providerId="ADAL" clId="{1D7CF634-71D1-4A4A-83A1-4D0E3344A731}" dt="2023-03-21T00:24:42.105" v="5059" actId="20577"/>
          <ac:spMkLst>
            <pc:docMk/>
            <pc:sldMk cId="0" sldId="598"/>
            <ac:spMk id="68610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1T00:26:17.398" v="5147" actId="20577"/>
        <pc:sldMkLst>
          <pc:docMk/>
          <pc:sldMk cId="0" sldId="599"/>
        </pc:sldMkLst>
        <pc:spChg chg="mod">
          <ac:chgData name="Mai, Jimmy" userId="10ddd6f0-8fec-46bc-9d68-d7ee7bb163de" providerId="ADAL" clId="{1D7CF634-71D1-4A4A-83A1-4D0E3344A731}" dt="2023-03-21T00:26:17.398" v="5147" actId="20577"/>
          <ac:spMkLst>
            <pc:docMk/>
            <pc:sldMk cId="0" sldId="599"/>
            <ac:spMk id="69634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1T00:26:29.323" v="5163" actId="313"/>
        <pc:sldMkLst>
          <pc:docMk/>
          <pc:sldMk cId="0" sldId="600"/>
        </pc:sldMkLst>
        <pc:spChg chg="mod">
          <ac:chgData name="Mai, Jimmy" userId="10ddd6f0-8fec-46bc-9d68-d7ee7bb163de" providerId="ADAL" clId="{1D7CF634-71D1-4A4A-83A1-4D0E3344A731}" dt="2023-03-21T00:26:29.323" v="5163" actId="313"/>
          <ac:spMkLst>
            <pc:docMk/>
            <pc:sldMk cId="0" sldId="600"/>
            <ac:spMk id="70658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1T00:28:00.042" v="5404" actId="404"/>
        <pc:sldMkLst>
          <pc:docMk/>
          <pc:sldMk cId="0" sldId="602"/>
        </pc:sldMkLst>
        <pc:spChg chg="mod">
          <ac:chgData name="Mai, Jimmy" userId="10ddd6f0-8fec-46bc-9d68-d7ee7bb163de" providerId="ADAL" clId="{1D7CF634-71D1-4A4A-83A1-4D0E3344A731}" dt="2023-03-21T00:28:00.042" v="5404" actId="404"/>
          <ac:spMkLst>
            <pc:docMk/>
            <pc:sldMk cId="0" sldId="602"/>
            <ac:spMk id="71682" creationId="{00000000-0000-0000-0000-000000000000}"/>
          </ac:spMkLst>
        </pc:spChg>
      </pc:sldChg>
      <pc:sldChg chg="modSp mod">
        <pc:chgData name="Mai, Jimmy" userId="10ddd6f0-8fec-46bc-9d68-d7ee7bb163de" providerId="ADAL" clId="{1D7CF634-71D1-4A4A-83A1-4D0E3344A731}" dt="2023-03-21T00:28:10.058" v="5424" actId="20577"/>
        <pc:sldMkLst>
          <pc:docMk/>
          <pc:sldMk cId="0" sldId="604"/>
        </pc:sldMkLst>
        <pc:spChg chg="mod">
          <ac:chgData name="Mai, Jimmy" userId="10ddd6f0-8fec-46bc-9d68-d7ee7bb163de" providerId="ADAL" clId="{1D7CF634-71D1-4A4A-83A1-4D0E3344A731}" dt="2023-03-21T00:28:10.058" v="5424" actId="20577"/>
          <ac:spMkLst>
            <pc:docMk/>
            <pc:sldMk cId="0" sldId="604"/>
            <ac:spMk id="72706" creationId="{00000000-0000-0000-0000-000000000000}"/>
          </ac:spMkLst>
        </pc:spChg>
      </pc:sldChg>
    </pc:docChg>
  </pc:docChgLst>
  <pc:docChgLst>
    <pc:chgData name="Winters, Amber" userId="389caf7d-7f00-408e-a4e9-0c8935e7778a" providerId="ADAL" clId="{3004079A-7D53-4ADD-BA8B-DE131AC2EF41}"/>
    <pc:docChg chg="undo custSel modSld sldOrd addMainMaster delMainMaster modMainMaster">
      <pc:chgData name="Winters, Amber" userId="389caf7d-7f00-408e-a4e9-0c8935e7778a" providerId="ADAL" clId="{3004079A-7D53-4ADD-BA8B-DE131AC2EF41}" dt="2023-03-23T17:48:52.628" v="785" actId="20577"/>
      <pc:docMkLst>
        <pc:docMk/>
      </pc:docMkLst>
      <pc:sldChg chg="modSp mod">
        <pc:chgData name="Winters, Amber" userId="389caf7d-7f00-408e-a4e9-0c8935e7778a" providerId="ADAL" clId="{3004079A-7D53-4ADD-BA8B-DE131AC2EF41}" dt="2023-03-23T17:06:55.889" v="31" actId="1076"/>
        <pc:sldMkLst>
          <pc:docMk/>
          <pc:sldMk cId="0" sldId="535"/>
        </pc:sldMkLst>
        <pc:spChg chg="mod">
          <ac:chgData name="Winters, Amber" userId="389caf7d-7f00-408e-a4e9-0c8935e7778a" providerId="ADAL" clId="{3004079A-7D53-4ADD-BA8B-DE131AC2EF41}" dt="2023-03-23T17:06:55.889" v="31" actId="1076"/>
          <ac:spMkLst>
            <pc:docMk/>
            <pc:sldMk cId="0" sldId="535"/>
            <ac:spMk id="6155" creationId="{00000000-0000-0000-0000-000000000000}"/>
          </ac:spMkLst>
        </pc:spChg>
      </pc:sldChg>
      <pc:sldChg chg="addSp delSp modSp mod ord">
        <pc:chgData name="Winters, Amber" userId="389caf7d-7f00-408e-a4e9-0c8935e7778a" providerId="ADAL" clId="{3004079A-7D53-4ADD-BA8B-DE131AC2EF41}" dt="2023-03-23T17:48:52.628" v="785" actId="20577"/>
        <pc:sldMkLst>
          <pc:docMk/>
          <pc:sldMk cId="0" sldId="536"/>
        </pc:sldMkLst>
        <pc:spChg chg="del mod">
          <ac:chgData name="Winters, Amber" userId="389caf7d-7f00-408e-a4e9-0c8935e7778a" providerId="ADAL" clId="{3004079A-7D53-4ADD-BA8B-DE131AC2EF41}" dt="2023-03-23T17:18:23.156" v="115" actId="478"/>
          <ac:spMkLst>
            <pc:docMk/>
            <pc:sldMk cId="0" sldId="536"/>
            <ac:spMk id="2" creationId="{00000000-0000-0000-0000-000000000000}"/>
          </ac:spMkLst>
        </pc:spChg>
        <pc:spChg chg="add del mod">
          <ac:chgData name="Winters, Amber" userId="389caf7d-7f00-408e-a4e9-0c8935e7778a" providerId="ADAL" clId="{3004079A-7D53-4ADD-BA8B-DE131AC2EF41}" dt="2023-03-23T17:16:34.984" v="56" actId="478"/>
          <ac:spMkLst>
            <pc:docMk/>
            <pc:sldMk cId="0" sldId="536"/>
            <ac:spMk id="7" creationId="{E8F046B9-48F3-F77D-228A-F45960ED950A}"/>
          </ac:spMkLst>
        </pc:spChg>
        <pc:spChg chg="add del mod">
          <ac:chgData name="Winters, Amber" userId="389caf7d-7f00-408e-a4e9-0c8935e7778a" providerId="ADAL" clId="{3004079A-7D53-4ADD-BA8B-DE131AC2EF41}" dt="2023-03-23T17:18:25.092" v="116" actId="478"/>
          <ac:spMkLst>
            <pc:docMk/>
            <pc:sldMk cId="0" sldId="536"/>
            <ac:spMk id="8" creationId="{64021F06-00B0-8E78-E2F5-BC64A8D903C6}"/>
          </ac:spMkLst>
        </pc:spChg>
        <pc:spChg chg="add mod">
          <ac:chgData name="Winters, Amber" userId="389caf7d-7f00-408e-a4e9-0c8935e7778a" providerId="ADAL" clId="{3004079A-7D53-4ADD-BA8B-DE131AC2EF41}" dt="2023-03-23T17:48:52.628" v="785" actId="20577"/>
          <ac:spMkLst>
            <pc:docMk/>
            <pc:sldMk cId="0" sldId="536"/>
            <ac:spMk id="9" creationId="{9C8FE72F-D5A7-281C-F009-15F2EC98715A}"/>
          </ac:spMkLst>
        </pc:spChg>
        <pc:spChg chg="add mod">
          <ac:chgData name="Winters, Amber" userId="389caf7d-7f00-408e-a4e9-0c8935e7778a" providerId="ADAL" clId="{3004079A-7D53-4ADD-BA8B-DE131AC2EF41}" dt="2023-03-23T17:26:47.190" v="462"/>
          <ac:spMkLst>
            <pc:docMk/>
            <pc:sldMk cId="0" sldId="536"/>
            <ac:spMk id="10" creationId="{677F8E1F-AFB0-A72A-9844-FEF469DA52CD}"/>
          </ac:spMkLst>
        </pc:spChg>
        <pc:spChg chg="add mod">
          <ac:chgData name="Winters, Amber" userId="389caf7d-7f00-408e-a4e9-0c8935e7778a" providerId="ADAL" clId="{3004079A-7D53-4ADD-BA8B-DE131AC2EF41}" dt="2023-03-23T17:24:43.960" v="328" actId="20577"/>
          <ac:spMkLst>
            <pc:docMk/>
            <pc:sldMk cId="0" sldId="536"/>
            <ac:spMk id="13" creationId="{AC9BC892-163C-25A1-B0AF-E32A450C478F}"/>
          </ac:spMkLst>
        </pc:spChg>
        <pc:spChg chg="add mod">
          <ac:chgData name="Winters, Amber" userId="389caf7d-7f00-408e-a4e9-0c8935e7778a" providerId="ADAL" clId="{3004079A-7D53-4ADD-BA8B-DE131AC2EF41}" dt="2023-03-23T17:25:32.345" v="357" actId="1076"/>
          <ac:spMkLst>
            <pc:docMk/>
            <pc:sldMk cId="0" sldId="536"/>
            <ac:spMk id="14" creationId="{B27FA731-1487-62E9-68FE-1C8BA63E91A1}"/>
          </ac:spMkLst>
        </pc:spChg>
        <pc:spChg chg="add mod">
          <ac:chgData name="Winters, Amber" userId="389caf7d-7f00-408e-a4e9-0c8935e7778a" providerId="ADAL" clId="{3004079A-7D53-4ADD-BA8B-DE131AC2EF41}" dt="2023-03-23T17:26:33.252" v="459" actId="1076"/>
          <ac:spMkLst>
            <pc:docMk/>
            <pc:sldMk cId="0" sldId="536"/>
            <ac:spMk id="16" creationId="{FC445502-008F-48EC-C663-773D43ACE88D}"/>
          </ac:spMkLst>
        </pc:spChg>
        <pc:spChg chg="add mod">
          <ac:chgData name="Winters, Amber" userId="389caf7d-7f00-408e-a4e9-0c8935e7778a" providerId="ADAL" clId="{3004079A-7D53-4ADD-BA8B-DE131AC2EF41}" dt="2023-03-23T17:26:57.388" v="473" actId="20577"/>
          <ac:spMkLst>
            <pc:docMk/>
            <pc:sldMk cId="0" sldId="536"/>
            <ac:spMk id="17" creationId="{26C8E6B8-2CC5-F0B9-F468-4C71A11D312A}"/>
          </ac:spMkLst>
        </pc:spChg>
        <pc:spChg chg="add mod">
          <ac:chgData name="Winters, Amber" userId="389caf7d-7f00-408e-a4e9-0c8935e7778a" providerId="ADAL" clId="{3004079A-7D53-4ADD-BA8B-DE131AC2EF41}" dt="2023-03-23T17:28:42.866" v="776" actId="1076"/>
          <ac:spMkLst>
            <pc:docMk/>
            <pc:sldMk cId="0" sldId="536"/>
            <ac:spMk id="19" creationId="{A5971DCD-E14F-F438-ACC6-3C93E1E76F48}"/>
          </ac:spMkLst>
        </pc:spChg>
        <pc:picChg chg="add mod">
          <ac:chgData name="Winters, Amber" userId="389caf7d-7f00-408e-a4e9-0c8935e7778a" providerId="ADAL" clId="{3004079A-7D53-4ADD-BA8B-DE131AC2EF41}" dt="2023-03-23T17:10:55.092" v="48" actId="1076"/>
          <ac:picMkLst>
            <pc:docMk/>
            <pc:sldMk cId="0" sldId="536"/>
            <ac:picMk id="4" creationId="{AFEF3CE4-657B-563B-34DF-2606063103C3}"/>
          </ac:picMkLst>
        </pc:picChg>
        <pc:picChg chg="add mod">
          <ac:chgData name="Winters, Amber" userId="389caf7d-7f00-408e-a4e9-0c8935e7778a" providerId="ADAL" clId="{3004079A-7D53-4ADD-BA8B-DE131AC2EF41}" dt="2023-03-23T17:10:48.899" v="47" actId="14100"/>
          <ac:picMkLst>
            <pc:docMk/>
            <pc:sldMk cId="0" sldId="536"/>
            <ac:picMk id="6" creationId="{D396AA3E-5D16-4A8F-B000-C0929ED2648D}"/>
          </ac:picMkLst>
        </pc:picChg>
        <pc:cxnChg chg="add mod">
          <ac:chgData name="Winters, Amber" userId="389caf7d-7f00-408e-a4e9-0c8935e7778a" providerId="ADAL" clId="{3004079A-7D53-4ADD-BA8B-DE131AC2EF41}" dt="2023-03-23T17:28:31.344" v="771" actId="1076"/>
          <ac:cxnSpMkLst>
            <pc:docMk/>
            <pc:sldMk cId="0" sldId="536"/>
            <ac:cxnSpMk id="12" creationId="{6AF16FF8-252A-40A4-FD3B-1D490434132C}"/>
          </ac:cxnSpMkLst>
        </pc:cxnChg>
        <pc:cxnChg chg="add mod">
          <ac:chgData name="Winters, Amber" userId="389caf7d-7f00-408e-a4e9-0c8935e7778a" providerId="ADAL" clId="{3004079A-7D53-4ADD-BA8B-DE131AC2EF41}" dt="2023-03-23T17:28:33.486" v="772" actId="1076"/>
          <ac:cxnSpMkLst>
            <pc:docMk/>
            <pc:sldMk cId="0" sldId="536"/>
            <ac:cxnSpMk id="15" creationId="{46C6D10C-4207-FD81-106A-ECCFB211010B}"/>
          </ac:cxnSpMkLst>
        </pc:cxnChg>
        <pc:cxnChg chg="add mod">
          <ac:chgData name="Winters, Amber" userId="389caf7d-7f00-408e-a4e9-0c8935e7778a" providerId="ADAL" clId="{3004079A-7D53-4ADD-BA8B-DE131AC2EF41}" dt="2023-03-23T17:28:39.792" v="775" actId="1076"/>
          <ac:cxnSpMkLst>
            <pc:docMk/>
            <pc:sldMk cId="0" sldId="536"/>
            <ac:cxnSpMk id="18" creationId="{CC9CB5D0-DE0E-A067-842F-6A88B371D3BA}"/>
          </ac:cxnSpMkLst>
        </pc:cxnChg>
      </pc:sldChg>
      <pc:sldMasterChg chg="modSldLayout">
        <pc:chgData name="Winters, Amber" userId="389caf7d-7f00-408e-a4e9-0c8935e7778a" providerId="ADAL" clId="{3004079A-7D53-4ADD-BA8B-DE131AC2EF41}" dt="2023-03-23T17:06:21.214" v="27"/>
        <pc:sldMasterMkLst>
          <pc:docMk/>
          <pc:sldMasterMk cId="965902445" sldId="2147483727"/>
        </pc:sldMasterMkLst>
        <pc:sldLayoutChg chg="setBg">
          <pc:chgData name="Winters, Amber" userId="389caf7d-7f00-408e-a4e9-0c8935e7778a" providerId="ADAL" clId="{3004079A-7D53-4ADD-BA8B-DE131AC2EF41}" dt="2023-03-23T17:06:21.214" v="27"/>
          <pc:sldLayoutMkLst>
            <pc:docMk/>
            <pc:sldMasterMk cId="965902445" sldId="2147483727"/>
            <pc:sldLayoutMk cId="595488562" sldId="2147483728"/>
          </pc:sldLayoutMkLst>
        </pc:sldLayoutChg>
      </pc:sldMasterChg>
      <pc:sldMasterChg chg="new del mod addSldLayout delSldLayout">
        <pc:chgData name="Winters, Amber" userId="389caf7d-7f00-408e-a4e9-0c8935e7778a" providerId="ADAL" clId="{3004079A-7D53-4ADD-BA8B-DE131AC2EF41}" dt="2023-03-23T17:06:08.624" v="26" actId="6938"/>
        <pc:sldMasterMkLst>
          <pc:docMk/>
          <pc:sldMasterMk cId="4289408020" sldId="2147483729"/>
        </pc:sldMasterMkLst>
        <pc:sldLayoutChg chg="new del replId">
          <pc:chgData name="Winters, Amber" userId="389caf7d-7f00-408e-a4e9-0c8935e7778a" providerId="ADAL" clId="{3004079A-7D53-4ADD-BA8B-DE131AC2EF41}" dt="2023-03-23T17:06:08.624" v="26" actId="6938"/>
          <pc:sldLayoutMkLst>
            <pc:docMk/>
            <pc:sldMasterMk cId="4289408020" sldId="2147483729"/>
            <pc:sldLayoutMk cId="905594552" sldId="2147483730"/>
          </pc:sldLayoutMkLst>
        </pc:sldLayoutChg>
        <pc:sldLayoutChg chg="new del replId">
          <pc:chgData name="Winters, Amber" userId="389caf7d-7f00-408e-a4e9-0c8935e7778a" providerId="ADAL" clId="{3004079A-7D53-4ADD-BA8B-DE131AC2EF41}" dt="2023-03-23T17:06:08.624" v="26" actId="6938"/>
          <pc:sldLayoutMkLst>
            <pc:docMk/>
            <pc:sldMasterMk cId="4289408020" sldId="2147483729"/>
            <pc:sldLayoutMk cId="1953685472" sldId="2147483731"/>
          </pc:sldLayoutMkLst>
        </pc:sldLayoutChg>
        <pc:sldLayoutChg chg="new del replId">
          <pc:chgData name="Winters, Amber" userId="389caf7d-7f00-408e-a4e9-0c8935e7778a" providerId="ADAL" clId="{3004079A-7D53-4ADD-BA8B-DE131AC2EF41}" dt="2023-03-23T17:06:08.624" v="26" actId="6938"/>
          <pc:sldLayoutMkLst>
            <pc:docMk/>
            <pc:sldMasterMk cId="4289408020" sldId="2147483729"/>
            <pc:sldLayoutMk cId="1210127004" sldId="2147483732"/>
          </pc:sldLayoutMkLst>
        </pc:sldLayoutChg>
        <pc:sldLayoutChg chg="new del replId">
          <pc:chgData name="Winters, Amber" userId="389caf7d-7f00-408e-a4e9-0c8935e7778a" providerId="ADAL" clId="{3004079A-7D53-4ADD-BA8B-DE131AC2EF41}" dt="2023-03-23T17:06:08.624" v="26" actId="6938"/>
          <pc:sldLayoutMkLst>
            <pc:docMk/>
            <pc:sldMasterMk cId="4289408020" sldId="2147483729"/>
            <pc:sldLayoutMk cId="2627035699" sldId="2147483733"/>
          </pc:sldLayoutMkLst>
        </pc:sldLayoutChg>
        <pc:sldLayoutChg chg="new del replId">
          <pc:chgData name="Winters, Amber" userId="389caf7d-7f00-408e-a4e9-0c8935e7778a" providerId="ADAL" clId="{3004079A-7D53-4ADD-BA8B-DE131AC2EF41}" dt="2023-03-23T17:06:08.624" v="26" actId="6938"/>
          <pc:sldLayoutMkLst>
            <pc:docMk/>
            <pc:sldMasterMk cId="4289408020" sldId="2147483729"/>
            <pc:sldLayoutMk cId="2907022415" sldId="2147483734"/>
          </pc:sldLayoutMkLst>
        </pc:sldLayoutChg>
        <pc:sldLayoutChg chg="new del replId">
          <pc:chgData name="Winters, Amber" userId="389caf7d-7f00-408e-a4e9-0c8935e7778a" providerId="ADAL" clId="{3004079A-7D53-4ADD-BA8B-DE131AC2EF41}" dt="2023-03-23T17:06:08.624" v="26" actId="6938"/>
          <pc:sldLayoutMkLst>
            <pc:docMk/>
            <pc:sldMasterMk cId="4289408020" sldId="2147483729"/>
            <pc:sldLayoutMk cId="151354516" sldId="2147483735"/>
          </pc:sldLayoutMkLst>
        </pc:sldLayoutChg>
        <pc:sldLayoutChg chg="new del replId">
          <pc:chgData name="Winters, Amber" userId="389caf7d-7f00-408e-a4e9-0c8935e7778a" providerId="ADAL" clId="{3004079A-7D53-4ADD-BA8B-DE131AC2EF41}" dt="2023-03-23T17:06:08.624" v="26" actId="6938"/>
          <pc:sldLayoutMkLst>
            <pc:docMk/>
            <pc:sldMasterMk cId="4289408020" sldId="2147483729"/>
            <pc:sldLayoutMk cId="2006686556" sldId="2147483736"/>
          </pc:sldLayoutMkLst>
        </pc:sldLayoutChg>
        <pc:sldLayoutChg chg="new del replId">
          <pc:chgData name="Winters, Amber" userId="389caf7d-7f00-408e-a4e9-0c8935e7778a" providerId="ADAL" clId="{3004079A-7D53-4ADD-BA8B-DE131AC2EF41}" dt="2023-03-23T17:06:08.624" v="26" actId="6938"/>
          <pc:sldLayoutMkLst>
            <pc:docMk/>
            <pc:sldMasterMk cId="4289408020" sldId="2147483729"/>
            <pc:sldLayoutMk cId="3005661316" sldId="2147483737"/>
          </pc:sldLayoutMkLst>
        </pc:sldLayoutChg>
        <pc:sldLayoutChg chg="new del replId">
          <pc:chgData name="Winters, Amber" userId="389caf7d-7f00-408e-a4e9-0c8935e7778a" providerId="ADAL" clId="{3004079A-7D53-4ADD-BA8B-DE131AC2EF41}" dt="2023-03-23T17:06:08.624" v="26" actId="6938"/>
          <pc:sldLayoutMkLst>
            <pc:docMk/>
            <pc:sldMasterMk cId="4289408020" sldId="2147483729"/>
            <pc:sldLayoutMk cId="3923817744" sldId="2147483738"/>
          </pc:sldLayoutMkLst>
        </pc:sldLayoutChg>
        <pc:sldLayoutChg chg="new del replId">
          <pc:chgData name="Winters, Amber" userId="389caf7d-7f00-408e-a4e9-0c8935e7778a" providerId="ADAL" clId="{3004079A-7D53-4ADD-BA8B-DE131AC2EF41}" dt="2023-03-23T17:06:08.624" v="26" actId="6938"/>
          <pc:sldLayoutMkLst>
            <pc:docMk/>
            <pc:sldMasterMk cId="4289408020" sldId="2147483729"/>
            <pc:sldLayoutMk cId="2894609401" sldId="2147483739"/>
          </pc:sldLayoutMkLst>
        </pc:sldLayoutChg>
        <pc:sldLayoutChg chg="new del replId">
          <pc:chgData name="Winters, Amber" userId="389caf7d-7f00-408e-a4e9-0c8935e7778a" providerId="ADAL" clId="{3004079A-7D53-4ADD-BA8B-DE131AC2EF41}" dt="2023-03-23T17:06:08.624" v="26" actId="6938"/>
          <pc:sldLayoutMkLst>
            <pc:docMk/>
            <pc:sldMasterMk cId="4289408020" sldId="2147483729"/>
            <pc:sldLayoutMk cId="1798905895" sldId="214748374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10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slide" Target="slide63.xml"/><Relationship Id="rId18" Type="http://schemas.openxmlformats.org/officeDocument/2006/relationships/slide" Target="slide55.xml"/><Relationship Id="rId26" Type="http://schemas.openxmlformats.org/officeDocument/2006/relationships/slide" Target="slide19.xml"/><Relationship Id="rId3" Type="http://schemas.openxmlformats.org/officeDocument/2006/relationships/slide" Target="slide11.xml"/><Relationship Id="rId21" Type="http://schemas.openxmlformats.org/officeDocument/2006/relationships/slide" Target="slide27.xml"/><Relationship Id="rId7" Type="http://schemas.openxmlformats.org/officeDocument/2006/relationships/slide" Target="slide61.xml"/><Relationship Id="rId12" Type="http://schemas.openxmlformats.org/officeDocument/2006/relationships/slide" Target="slide53.xml"/><Relationship Id="rId17" Type="http://schemas.openxmlformats.org/officeDocument/2006/relationships/slide" Target="slide45.xml"/><Relationship Id="rId25" Type="http://schemas.openxmlformats.org/officeDocument/2006/relationships/slide" Target="slide67.xml"/><Relationship Id="rId33" Type="http://schemas.openxmlformats.org/officeDocument/2006/relationships/slide" Target="slide21.xml"/><Relationship Id="rId2" Type="http://schemas.openxmlformats.org/officeDocument/2006/relationships/image" Target="../media/image8.jpg"/><Relationship Id="rId16" Type="http://schemas.openxmlformats.org/officeDocument/2006/relationships/slide" Target="slide35.xml"/><Relationship Id="rId20" Type="http://schemas.openxmlformats.org/officeDocument/2006/relationships/slide" Target="slide17.xml"/><Relationship Id="rId29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43.xml"/><Relationship Id="rId24" Type="http://schemas.openxmlformats.org/officeDocument/2006/relationships/slide" Target="slide57.xml"/><Relationship Id="rId32" Type="http://schemas.openxmlformats.org/officeDocument/2006/relationships/slide" Target="slide71.xml"/><Relationship Id="rId5" Type="http://schemas.openxmlformats.org/officeDocument/2006/relationships/slide" Target="slide41.xml"/><Relationship Id="rId15" Type="http://schemas.openxmlformats.org/officeDocument/2006/relationships/slide" Target="slide25.xml"/><Relationship Id="rId23" Type="http://schemas.openxmlformats.org/officeDocument/2006/relationships/slide" Target="slide47.xml"/><Relationship Id="rId28" Type="http://schemas.openxmlformats.org/officeDocument/2006/relationships/slide" Target="slide39.xml"/><Relationship Id="rId10" Type="http://schemas.openxmlformats.org/officeDocument/2006/relationships/slide" Target="slide33.xml"/><Relationship Id="rId19" Type="http://schemas.openxmlformats.org/officeDocument/2006/relationships/slide" Target="slide65.xml"/><Relationship Id="rId31" Type="http://schemas.openxmlformats.org/officeDocument/2006/relationships/slide" Target="slide69.xml"/><Relationship Id="rId4" Type="http://schemas.openxmlformats.org/officeDocument/2006/relationships/slide" Target="slide31.xml"/><Relationship Id="rId9" Type="http://schemas.openxmlformats.org/officeDocument/2006/relationships/slide" Target="slide23.xml"/><Relationship Id="rId14" Type="http://schemas.openxmlformats.org/officeDocument/2006/relationships/slide" Target="slide15.xml"/><Relationship Id="rId22" Type="http://schemas.openxmlformats.org/officeDocument/2006/relationships/slide" Target="slide37.xml"/><Relationship Id="rId27" Type="http://schemas.openxmlformats.org/officeDocument/2006/relationships/slide" Target="slide29.xml"/><Relationship Id="rId30" Type="http://schemas.openxmlformats.org/officeDocument/2006/relationships/slide" Target="slide59.xml"/><Relationship Id="rId8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AFEF3CE4-657B-563B-34DF-260606310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3" y="6160261"/>
            <a:ext cx="1563255" cy="455949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D396AA3E-5D16-4A8F-B000-C0929ED26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224964"/>
            <a:ext cx="2260098" cy="3912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8FE72F-D5A7-281C-F009-15F2EC98715A}"/>
              </a:ext>
            </a:extLst>
          </p:cNvPr>
          <p:cNvSpPr txBox="1"/>
          <p:nvPr/>
        </p:nvSpPr>
        <p:spPr bwMode="auto">
          <a:xfrm>
            <a:off x="126498" y="87902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rgbClr val="0038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ASIAN AMERICAN AND PACIFIC </a:t>
            </a:r>
            <a:r>
              <a:rPr lang="en-US" sz="2000" b="1">
                <a:solidFill>
                  <a:srgbClr val="0038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ISLANDER HERITAGE MONTH </a:t>
            </a:r>
            <a:r>
              <a:rPr lang="en-US" sz="2000" b="1" dirty="0">
                <a:solidFill>
                  <a:srgbClr val="0038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“JEOPARODY”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F8E1F-AFB0-A72A-9844-FEF469DA52CD}"/>
              </a:ext>
            </a:extLst>
          </p:cNvPr>
          <p:cNvSpPr txBox="1"/>
          <p:nvPr/>
        </p:nvSpPr>
        <p:spPr bwMode="auto">
          <a:xfrm>
            <a:off x="163443" y="922915"/>
            <a:ext cx="2186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DC440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 GOAL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F16FF8-252A-40A4-FD3B-1D490434132C}"/>
              </a:ext>
            </a:extLst>
          </p:cNvPr>
          <p:cNvCxnSpPr/>
          <p:nvPr/>
        </p:nvCxnSpPr>
        <p:spPr bwMode="auto">
          <a:xfrm>
            <a:off x="228600" y="1323025"/>
            <a:ext cx="353110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A9E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C9BC892-163C-25A1-B0AF-E32A450C478F}"/>
              </a:ext>
            </a:extLst>
          </p:cNvPr>
          <p:cNvSpPr txBox="1"/>
          <p:nvPr/>
        </p:nvSpPr>
        <p:spPr bwMode="auto">
          <a:xfrm>
            <a:off x="126498" y="1479288"/>
            <a:ext cx="6781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rgbClr val="0038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an interactive game allowing for in-class researching.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7FA731-1487-62E9-68FE-1C8BA63E91A1}"/>
              </a:ext>
            </a:extLst>
          </p:cNvPr>
          <p:cNvSpPr txBox="1"/>
          <p:nvPr/>
        </p:nvSpPr>
        <p:spPr bwMode="auto">
          <a:xfrm>
            <a:off x="154207" y="2041265"/>
            <a:ext cx="3561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DC440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 MATERIALS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C6D10C-4207-FD81-106A-ECCFB211010B}"/>
              </a:ext>
            </a:extLst>
          </p:cNvPr>
          <p:cNvCxnSpPr/>
          <p:nvPr/>
        </p:nvCxnSpPr>
        <p:spPr bwMode="auto">
          <a:xfrm>
            <a:off x="228600" y="2441375"/>
            <a:ext cx="353110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A9E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C445502-008F-48EC-C663-773D43ACE88D}"/>
              </a:ext>
            </a:extLst>
          </p:cNvPr>
          <p:cNvSpPr txBox="1"/>
          <p:nvPr/>
        </p:nvSpPr>
        <p:spPr bwMode="auto">
          <a:xfrm>
            <a:off x="126498" y="2742223"/>
            <a:ext cx="678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Gale In Context: U.S. History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classroom projector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 student computers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C8E6B8-2CC5-F0B9-F468-4C71A11D312A}"/>
              </a:ext>
            </a:extLst>
          </p:cNvPr>
          <p:cNvSpPr txBox="1"/>
          <p:nvPr/>
        </p:nvSpPr>
        <p:spPr bwMode="auto">
          <a:xfrm>
            <a:off x="163443" y="3904483"/>
            <a:ext cx="3561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rgbClr val="DC440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9CB5D0-DE0E-A067-842F-6A88B371D3BA}"/>
              </a:ext>
            </a:extLst>
          </p:cNvPr>
          <p:cNvCxnSpPr/>
          <p:nvPr/>
        </p:nvCxnSpPr>
        <p:spPr bwMode="auto">
          <a:xfrm>
            <a:off x="228600" y="4318448"/>
            <a:ext cx="353110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A9E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971DCD-E14F-F438-ACC6-3C93E1E76F48}"/>
              </a:ext>
            </a:extLst>
          </p:cNvPr>
          <p:cNvSpPr txBox="1"/>
          <p:nvPr/>
        </p:nvSpPr>
        <p:spPr bwMode="auto">
          <a:xfrm>
            <a:off x="126498" y="4525068"/>
            <a:ext cx="86498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 students to sign into Gale In Context: U.S. History.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 them that the answers to every question are found somewhere within the resource, and that it’s their job to find the answer and buzz in.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the game, and make sure to keep track of the score!</a:t>
            </a:r>
          </a:p>
        </p:txBody>
      </p:sp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870468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Trailblazers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5502" y="685690"/>
            <a:ext cx="1165225" cy="64633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Asian American History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75027" y="685690"/>
            <a:ext cx="1166813" cy="64633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>
                <a:solidFill>
                  <a:schemeClr val="bg1"/>
                </a:solidFill>
                <a:latin typeface="Arial Black"/>
              </a:rPr>
              <a:t>Pacific Islander History</a:t>
            </a:r>
            <a:endParaRPr lang="en-US" sz="1200" b="1" kern="1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12483" y="870356"/>
            <a:ext cx="1289050" cy="27699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Entertainers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43602" y="796580"/>
            <a:ext cx="1289050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International Relations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51711" y="870356"/>
            <a:ext cx="1166812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Politics</a:t>
            </a: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FINAL 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838202" y="1216225"/>
            <a:ext cx="75660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Very Important Person made history by being the first Black and Asian American Vice President.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15977" y="1985665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is Kamala Harris?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815977" y="1019444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Japanese fisherman translated his way into being the U.S.’s first Asian American.</a:t>
            </a:r>
          </a:p>
        </p:txBody>
      </p:sp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is Manjiro Nakahama?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815977" y="678334"/>
            <a:ext cx="75660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child was the subject of a lawsuit that allowed her to become one of the first of Chinese Americans to be integrated into the school system.</a:t>
            </a:r>
          </a:p>
        </p:txBody>
      </p:sp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is Mamie Tape?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815977" y="1478552"/>
            <a:ext cx="756602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Sikh Indian American was the first Asian American to serve in U.S. Congress.</a:t>
            </a:r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is </a:t>
            </a: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Dalip</a:t>
            </a: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Saund</a:t>
            </a: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815977" y="986107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 claim to history was becoming the first Asian American woman to be elected to congress.</a:t>
            </a: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gradFill rotWithShape="1">
            <a:gsLst>
              <a:gs pos="0">
                <a:srgbClr val="EDD15B">
                  <a:gamma/>
                  <a:shade val="46275"/>
                  <a:invGamma/>
                  <a:alpha val="0"/>
                </a:srgbClr>
              </a:gs>
              <a:gs pos="50000">
                <a:schemeClr val="bg1">
                  <a:alpha val="27000"/>
                </a:schemeClr>
              </a:gs>
              <a:gs pos="100000">
                <a:srgbClr val="EDD15B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1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is Patsy Mink?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815977" y="1355440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act prohibited the entry of Chinese Immigrants and then all Asians until 1943.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815977" y="1447772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The Chinese Exclusion Act?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Ellis Island for Asian Immigrants is now a national park.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Angel Island?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infamous day in history led to the internment of Japanese citizens in the U.S.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Pearl Harbor?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act led to a huge wave of Asian immigrants coming into the U.S.</a:t>
            </a:r>
          </a:p>
        </p:txBody>
      </p:sp>
    </p:spTree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815977" y="1447772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the Immigration and Nationality Act?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457200" y="838200"/>
            <a:ext cx="800100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 1980 this U.S. President nationalized Vietnamese/Hmong refugees in the U.S. </a:t>
            </a: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Jimmy Carter?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815977" y="1170775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These Pacific Islands were brought into statehood in 1959. </a:t>
            </a:r>
          </a:p>
        </p:txBody>
      </p:sp>
    </p:spTree>
  </p:cSld>
  <p:clrMapOvr>
    <a:masterClrMapping/>
  </p:clrMapOvr>
  <p:transition spd="slow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 Hawaii?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1293885"/>
            <a:ext cx="75660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Using double canoes that can hold up to 200 people, these early people used wayfinding to navigate the Pacific Ocean. </a:t>
            </a:r>
          </a:p>
        </p:txBody>
      </p:sp>
    </p:spTree>
  </p:cSld>
  <p:clrMapOvr>
    <a:masterClrMapping/>
  </p:clrMapOvr>
  <p:transition spd="slow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are the Polynesians?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815977" y="755275"/>
            <a:ext cx="75660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These Islands were used for nuclear testing by the U.S. between 1946 and 1962 </a:t>
            </a:r>
          </a:p>
        </p:txBody>
      </p:sp>
    </p:spTree>
  </p:cSld>
  <p:clrMapOvr>
    <a:masterClrMapping/>
  </p:clrMapOvr>
  <p:transition spd="slow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the Marshall Islands?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815977" y="616777"/>
            <a:ext cx="75660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Depending on which ear it’s placed behind, this item tells a person whether someone is single or taken. </a:t>
            </a:r>
          </a:p>
        </p:txBody>
      </p:sp>
    </p:spTree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 </a:t>
            </a: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Tiare</a:t>
            </a: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815977" y="801443"/>
            <a:ext cx="75660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Dancing to the beat, one would expect to see one of these being beat in ceremonial dances as they hold sacred power. </a:t>
            </a:r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Trailblazers</a:t>
            </a:r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 </a:t>
            </a: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pahu</a:t>
            </a: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815977" y="801443"/>
            <a:ext cx="75660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immovable object started his career as a wrestler but is now on the silver screen. Can you smell what he’s cooking?</a:t>
            </a:r>
          </a:p>
        </p:txBody>
      </p:sp>
    </p:spTree>
  </p:cSld>
  <p:clrMapOvr>
    <a:masterClrMapping/>
  </p:clrMapOvr>
  <p:transition spd="slow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1447772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is Dwayne The Rock Johnson?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815977" y="1139997"/>
            <a:ext cx="75660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all Asian cast made crazy waves in theaters in its movie about Asians in the 1 percent. </a:t>
            </a:r>
          </a:p>
        </p:txBody>
      </p:sp>
    </p:spTree>
  </p:cSld>
  <p:clrMapOvr>
    <a:masterClrMapping/>
  </p:clrMapOvr>
  <p:transition spd="slow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Crazy Rich Asians?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15977" y="678334"/>
            <a:ext cx="75660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Noted as the greatest cellist of the twentieth century this Asian American has brought new dimensions to the classic art of cello playing.</a:t>
            </a:r>
          </a:p>
        </p:txBody>
      </p:sp>
    </p:spTree>
  </p:cSld>
  <p:clrMapOvr>
    <a:masterClrMapping/>
  </p:clrMapOvr>
  <p:transition spd="slow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is Yo-Yo Ma?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815977" y="1601663"/>
            <a:ext cx="75660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dragon roared onto the screen in 1973 with his hit movie just before his untimely death. </a:t>
            </a:r>
          </a:p>
        </p:txBody>
      </p:sp>
    </p:spTree>
  </p:cSld>
  <p:clrMapOvr>
    <a:masterClrMapping/>
  </p:clrMapOvr>
  <p:transition spd="slow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is Bruce Lee?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815977" y="1139997"/>
            <a:ext cx="75660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Chinese American Artist was selected as the winner for </a:t>
            </a:r>
            <a:r>
              <a:rPr lang="en-US" altLang="en-US" sz="44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desining</a:t>
            </a: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the Vietnam War Monument.</a:t>
            </a:r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Asian American History</a:t>
            </a:r>
          </a:p>
        </p:txBody>
      </p:sp>
    </p:spTree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is Maya Lin?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former foe turned ally. </a:t>
            </a:r>
          </a:p>
        </p:txBody>
      </p:sp>
    </p:spTree>
  </p:cSld>
  <p:clrMapOvr>
    <a:masterClrMapping/>
  </p:clrMapOvr>
  <p:transition spd="slow"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Japan?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815977" y="1355439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nation split in two, turned communist, and that left a harsh legacy in U.S. History.</a:t>
            </a:r>
          </a:p>
        </p:txBody>
      </p:sp>
    </p:spTree>
  </p:cSld>
  <p:clrMapOvr>
    <a:masterClrMapping/>
  </p:clrMapOvr>
  <p:transition spd="slow"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Vietnam?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815977" y="1293883"/>
            <a:ext cx="75660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country claimed by China and independent by the U.S. which has been source of tension between the two powers.</a:t>
            </a:r>
          </a:p>
        </p:txBody>
      </p:sp>
    </p:spTree>
  </p:cSld>
  <p:clrMapOvr>
    <a:masterClrMapping/>
  </p:clrMapOvr>
  <p:transition spd="slow"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Taiwan?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815977" y="1170773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 isolated nation that threatens Nuclear War and Devastation. </a:t>
            </a:r>
          </a:p>
        </p:txBody>
      </p:sp>
    </p:spTree>
  </p:cSld>
  <p:clrMapOvr>
    <a:masterClrMapping/>
  </p:clrMapOvr>
  <p:transition spd="slow"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North Korea?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815977" y="801441"/>
            <a:ext cx="75660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non-military organization seeks to establish a secure economy in Southeast Asia and has strong ties to the U.S. </a:t>
            </a:r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Pacific Islander History</a:t>
            </a:r>
          </a:p>
        </p:txBody>
      </p:sp>
    </p:spTree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815977" y="1170773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the Association of Southeast Asian Nations (ASEAN)?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815977" y="801443"/>
            <a:ext cx="75660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increasingly Global Power continues to be a strained relation that is always maturing and developing with the U.S. </a:t>
            </a:r>
            <a:endParaRPr lang="en-US" altLang="en-US" sz="4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815977" y="237110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China?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815977" y="1355439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Filipino farmworker who led the Delano Grape Strike in California. </a:t>
            </a:r>
          </a:p>
        </p:txBody>
      </p:sp>
    </p:spTree>
  </p:cSld>
  <p:clrMapOvr>
    <a:masterClrMapping/>
  </p:clrMapOvr>
  <p:transition spd="slow"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is Larry </a:t>
            </a: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Itliong</a:t>
            </a: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815977" y="986107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end of immigration policies based on ethnicity, race, and quota systems. Brought a huge wave of Asian immigrants into the U.S. </a:t>
            </a:r>
          </a:p>
        </p:txBody>
      </p:sp>
    </p:spTree>
  </p:cSld>
  <p:clrMapOvr>
    <a:masterClrMapping/>
  </p:clrMapOvr>
  <p:transition spd="slow"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815977" y="1447772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the Immigration and Nationality Act?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815977" y="1139997"/>
            <a:ext cx="75660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particular event shaped U.S. and Chinese Relations as it was denounced by the U.S. </a:t>
            </a:r>
          </a:p>
        </p:txBody>
      </p:sp>
    </p:spTree>
  </p:cSld>
  <p:clrMapOvr>
    <a:masterClrMapping/>
  </p:clrMapOvr>
  <p:transition spd="slow"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Tiananmen Squire?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815977" y="893773"/>
            <a:ext cx="75660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Japanese American was a former prisoner at a Japanese Internment Camp and later went on to be the First Asian American to serve in a Presidential Cabinet. </a:t>
            </a:r>
          </a:p>
        </p:txBody>
      </p:sp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Entertainers</a:t>
            </a:r>
          </a:p>
        </p:txBody>
      </p:sp>
    </p:spTree>
  </p:cSld>
  <p:clrMapOvr>
    <a:masterClrMapping/>
  </p:clrMapOvr>
  <p:transition spd="slow">
    <p:push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is Norman </a:t>
            </a:r>
            <a:r>
              <a:rPr lang="en-US" altLang="en-US" sz="60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Mineta</a:t>
            </a: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801443"/>
            <a:ext cx="75660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chicken has never served in the military but has served here in the U.S. in Chinese restaurants across the country.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384511"/>
            <a:ext cx="815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190943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General Tso’s Chicken?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International Relations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Politics</a:t>
            </a: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2054</TotalTime>
  <Words>994</Words>
  <Application>Microsoft Office PowerPoint</Application>
  <PresentationFormat>On-screen Show (4:3)</PresentationFormat>
  <Paragraphs>123</Paragraphs>
  <Slides>73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Arial</vt:lpstr>
      <vt:lpstr>Arial Black</vt:lpstr>
      <vt:lpstr>Arial Narrow</vt:lpstr>
      <vt:lpstr>Calibri</vt:lpstr>
      <vt:lpstr>Impact</vt:lpstr>
      <vt:lpstr>Open Sans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Winters, Amber</cp:lastModifiedBy>
  <cp:revision>121</cp:revision>
  <dcterms:created xsi:type="dcterms:W3CDTF">1999-10-07T17:16:48Z</dcterms:created>
  <dcterms:modified xsi:type="dcterms:W3CDTF">2023-03-23T17:48:56Z</dcterms:modified>
  <cp:category>Game Shows</cp:category>
</cp:coreProperties>
</file>