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svg" ContentType="image/svg+xml"/>
  <Default Extension="ti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70"/>
  </p:notesMasterIdLst>
  <p:handoutMasterIdLst>
    <p:handoutMasterId r:id="rId71"/>
  </p:handoutMasterIdLst>
  <p:sldIdLst>
    <p:sldId id="257" r:id="rId5"/>
    <p:sldId id="842" r:id="rId6"/>
    <p:sldId id="925" r:id="rId7"/>
    <p:sldId id="839" r:id="rId8"/>
    <p:sldId id="929" r:id="rId9"/>
    <p:sldId id="930" r:id="rId10"/>
    <p:sldId id="931" r:id="rId11"/>
    <p:sldId id="932" r:id="rId12"/>
    <p:sldId id="933" r:id="rId13"/>
    <p:sldId id="934" r:id="rId14"/>
    <p:sldId id="935" r:id="rId15"/>
    <p:sldId id="936" r:id="rId16"/>
    <p:sldId id="937" r:id="rId17"/>
    <p:sldId id="941" r:id="rId18"/>
    <p:sldId id="850" r:id="rId19"/>
    <p:sldId id="871" r:id="rId20"/>
    <p:sldId id="922" r:id="rId21"/>
    <p:sldId id="872" r:id="rId22"/>
    <p:sldId id="919" r:id="rId23"/>
    <p:sldId id="938" r:id="rId24"/>
    <p:sldId id="920" r:id="rId25"/>
    <p:sldId id="921" r:id="rId26"/>
    <p:sldId id="926" r:id="rId27"/>
    <p:sldId id="927" r:id="rId28"/>
    <p:sldId id="870" r:id="rId29"/>
    <p:sldId id="905" r:id="rId30"/>
    <p:sldId id="864" r:id="rId31"/>
    <p:sldId id="928" r:id="rId32"/>
    <p:sldId id="855" r:id="rId33"/>
    <p:sldId id="858" r:id="rId34"/>
    <p:sldId id="859" r:id="rId35"/>
    <p:sldId id="835" r:id="rId36"/>
    <p:sldId id="879" r:id="rId37"/>
    <p:sldId id="848" r:id="rId38"/>
    <p:sldId id="880" r:id="rId39"/>
    <p:sldId id="881" r:id="rId40"/>
    <p:sldId id="942" r:id="rId41"/>
    <p:sldId id="943" r:id="rId42"/>
    <p:sldId id="887" r:id="rId43"/>
    <p:sldId id="888" r:id="rId44"/>
    <p:sldId id="912" r:id="rId45"/>
    <p:sldId id="889" r:id="rId46"/>
    <p:sldId id="913" r:id="rId47"/>
    <p:sldId id="891" r:id="rId48"/>
    <p:sldId id="914" r:id="rId49"/>
    <p:sldId id="890" r:id="rId50"/>
    <p:sldId id="915" r:id="rId51"/>
    <p:sldId id="918" r:id="rId52"/>
    <p:sldId id="892" r:id="rId53"/>
    <p:sldId id="944" r:id="rId54"/>
    <p:sldId id="945" r:id="rId55"/>
    <p:sldId id="946" r:id="rId56"/>
    <p:sldId id="947" r:id="rId57"/>
    <p:sldId id="893" r:id="rId58"/>
    <p:sldId id="894" r:id="rId59"/>
    <p:sldId id="895" r:id="rId60"/>
    <p:sldId id="896" r:id="rId61"/>
    <p:sldId id="897" r:id="rId62"/>
    <p:sldId id="907" r:id="rId63"/>
    <p:sldId id="908" r:id="rId64"/>
    <p:sldId id="910" r:id="rId65"/>
    <p:sldId id="911" r:id="rId66"/>
    <p:sldId id="326" r:id="rId67"/>
    <p:sldId id="321" r:id="rId68"/>
    <p:sldId id="327" r:id="rId69"/>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ECD"/>
    <a:srgbClr val="E6E7E8"/>
    <a:srgbClr val="DC4405"/>
    <a:srgbClr val="18324D"/>
    <a:srgbClr val="71BEDA"/>
    <a:srgbClr val="E05529"/>
    <a:srgbClr val="FFC72C"/>
    <a:srgbClr val="F7C03B"/>
    <a:srgbClr val="84BD00"/>
    <a:srgbClr val="8F993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7092E54-8BA2-4B9D-A86C-9BD1454F19E6}" v="7" dt="2022-09-29T16:09:19.61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72180" autoAdjust="0"/>
  </p:normalViewPr>
  <p:slideViewPr>
    <p:cSldViewPr snapToGrid="0">
      <p:cViewPr varScale="1">
        <p:scale>
          <a:sx n="82" d="100"/>
          <a:sy n="82" d="100"/>
        </p:scale>
        <p:origin x="1710" y="90"/>
      </p:cViewPr>
      <p:guideLst>
        <p:guide orient="horz" pos="2160"/>
        <p:guide pos="3840"/>
      </p:guideLst>
    </p:cSldViewPr>
  </p:slideViewPr>
  <p:notesTextViewPr>
    <p:cViewPr>
      <p:scale>
        <a:sx n="100" d="100"/>
        <a:sy n="100" d="100"/>
      </p:scale>
      <p:origin x="0" y="0"/>
    </p:cViewPr>
  </p:notesTextViewPr>
  <p:notesViewPr>
    <p:cSldViewPr snapToGrid="0">
      <p:cViewPr varScale="1">
        <p:scale>
          <a:sx n="77" d="100"/>
          <a:sy n="77" d="100"/>
        </p:scale>
        <p:origin x="2704" y="64"/>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theme" Target="theme/theme1.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notesMaster" Target="notesMasters/notesMaster1.xml"/><Relationship Id="rId75"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microsoft.com/office/2015/10/relationships/revisionInfo" Target="revisionInfo.xml"/><Relationship Id="rId7" Type="http://schemas.openxmlformats.org/officeDocument/2006/relationships/slide" Target="slides/slide3.xml"/><Relationship Id="rId71"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0DBF883E-4252-AC4C-B209-6F2FF5C3E470}" type="datetimeFigureOut">
              <a:rPr lang="en-US" smtClean="0"/>
              <a:t>11/8/2022</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F9168675-61CE-7447-84C8-BC719C6CEC39}" type="slidenum">
              <a:rPr lang="en-US" smtClean="0"/>
              <a:t>‹#›</a:t>
            </a:fld>
            <a:endParaRPr lang="en-US"/>
          </a:p>
        </p:txBody>
      </p:sp>
    </p:spTree>
    <p:extLst>
      <p:ext uri="{BB962C8B-B14F-4D97-AF65-F5344CB8AC3E}">
        <p14:creationId xmlns:p14="http://schemas.microsoft.com/office/powerpoint/2010/main" val="18508640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BCDDAFEC-EF18-0045-B8D4-C55251355E3D}" type="datetimeFigureOut">
              <a:rPr lang="en-US" smtClean="0"/>
              <a:t>11/8/2022</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F3A9CC68-86F6-4C41-BB68-563FFE5D02C1}" type="slidenum">
              <a:rPr lang="en-US" smtClean="0"/>
              <a:t>‹#›</a:t>
            </a:fld>
            <a:endParaRPr lang="en-US"/>
          </a:p>
        </p:txBody>
      </p:sp>
    </p:spTree>
    <p:extLst>
      <p:ext uri="{BB962C8B-B14F-4D97-AF65-F5344CB8AC3E}">
        <p14:creationId xmlns:p14="http://schemas.microsoft.com/office/powerpoint/2010/main" val="9845045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Use this slide to introduce yourself and the presentation.</a:t>
            </a:r>
          </a:p>
          <a:p>
            <a:endParaRPr lang="en-US" i="1" dirty="0"/>
          </a:p>
          <a:p>
            <a:r>
              <a:rPr lang="en-US" i="1" dirty="0"/>
              <a:t>Notes throughout this presentation provide instruction around areas to customize for your specific audience, as well as speaker notes to make the process of presenting easier. Feel free to hide slides and select what content to feature if you are given shorter speaking times, or if you’re able to take attendees live into </a:t>
            </a:r>
            <a:r>
              <a:rPr lang="en-US" i="0" dirty="0"/>
              <a:t>Gale In Context: Elementary.</a:t>
            </a:r>
            <a:endParaRPr lang="en-US" i="1" dirty="0"/>
          </a:p>
        </p:txBody>
      </p:sp>
      <p:sp>
        <p:nvSpPr>
          <p:cNvPr id="4" name="Slide Number Placeholder 3"/>
          <p:cNvSpPr>
            <a:spLocks noGrp="1"/>
          </p:cNvSpPr>
          <p:nvPr>
            <p:ph type="sldNum" sz="quarter" idx="5"/>
          </p:nvPr>
        </p:nvSpPr>
        <p:spPr/>
        <p:txBody>
          <a:bodyPr/>
          <a:lstStyle/>
          <a:p>
            <a:fld id="{F3A9CC68-86F6-4C41-BB68-563FFE5D02C1}" type="slidenum">
              <a:rPr lang="en-US" smtClean="0"/>
              <a:t>1</a:t>
            </a:fld>
            <a:endParaRPr lang="en-US"/>
          </a:p>
        </p:txBody>
      </p:sp>
    </p:spTree>
    <p:extLst>
      <p:ext uri="{BB962C8B-B14F-4D97-AF65-F5344CB8AC3E}">
        <p14:creationId xmlns:p14="http://schemas.microsoft.com/office/powerpoint/2010/main" val="7764133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select a resource added to a course users will need to select the course and choose the correct resource from those added to the left side tool bar.</a:t>
            </a:r>
          </a:p>
          <a:p>
            <a:endParaRPr lang="en-US" dirty="0"/>
          </a:p>
        </p:txBody>
      </p:sp>
      <p:sp>
        <p:nvSpPr>
          <p:cNvPr id="4" name="Slide Number Placeholder 3"/>
          <p:cNvSpPr>
            <a:spLocks noGrp="1"/>
          </p:cNvSpPr>
          <p:nvPr>
            <p:ph type="sldNum" sz="quarter" idx="5"/>
          </p:nvPr>
        </p:nvSpPr>
        <p:spPr/>
        <p:txBody>
          <a:bodyPr/>
          <a:lstStyle/>
          <a:p>
            <a:fld id="{F3A9CC68-86F6-4C41-BB68-563FFE5D02C1}" type="slidenum">
              <a:rPr lang="en-US" smtClean="0"/>
              <a:t>10</a:t>
            </a:fld>
            <a:endParaRPr lang="en-US"/>
          </a:p>
        </p:txBody>
      </p:sp>
    </p:spTree>
    <p:extLst>
      <p:ext uri="{BB962C8B-B14F-4D97-AF65-F5344CB8AC3E}">
        <p14:creationId xmlns:p14="http://schemas.microsoft.com/office/powerpoint/2010/main" val="25765691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select a resource added to a course users will need to select the course and choose the correct resource from those added to the left side tool bar.</a:t>
            </a:r>
          </a:p>
          <a:p>
            <a:endParaRPr lang="en-US" dirty="0"/>
          </a:p>
          <a:p>
            <a:r>
              <a:rPr lang="en-US" dirty="0"/>
              <a:t>Selecting the </a:t>
            </a:r>
            <a:r>
              <a:rPr lang="en-US" i="1" dirty="0"/>
              <a:t>Gale In Context: Elementary </a:t>
            </a:r>
            <a:r>
              <a:rPr lang="en-US" dirty="0"/>
              <a:t>option will launch them straight into the resource, while keeping them in the Canvas interface. </a:t>
            </a:r>
          </a:p>
          <a:p>
            <a:endParaRPr lang="en-US" dirty="0"/>
          </a:p>
        </p:txBody>
      </p:sp>
      <p:sp>
        <p:nvSpPr>
          <p:cNvPr id="4" name="Slide Number Placeholder 3"/>
          <p:cNvSpPr>
            <a:spLocks noGrp="1"/>
          </p:cNvSpPr>
          <p:nvPr>
            <p:ph type="sldNum" sz="quarter" idx="5"/>
          </p:nvPr>
        </p:nvSpPr>
        <p:spPr/>
        <p:txBody>
          <a:bodyPr/>
          <a:lstStyle/>
          <a:p>
            <a:fld id="{F3A9CC68-86F6-4C41-BB68-563FFE5D02C1}" type="slidenum">
              <a:rPr lang="en-US" smtClean="0"/>
              <a:t>11</a:t>
            </a:fld>
            <a:endParaRPr lang="en-US"/>
          </a:p>
        </p:txBody>
      </p:sp>
    </p:spTree>
    <p:extLst>
      <p:ext uri="{BB962C8B-B14F-4D97-AF65-F5344CB8AC3E}">
        <p14:creationId xmlns:p14="http://schemas.microsoft.com/office/powerpoint/2010/main" val="27538675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To access resources while creating or editing a material (like an assignment or discussion post) teachers will select the Apps option at the top of the Details dialogue box. The drop down will have </a:t>
            </a:r>
            <a:r>
              <a:rPr lang="en-US" i="1" dirty="0"/>
              <a:t>Gale In Context: Elementary </a:t>
            </a:r>
            <a:r>
              <a:rPr lang="en-US" dirty="0"/>
              <a:t>listed.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A9CC68-86F6-4C41-BB68-563FFE5D02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92700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To access resources while creating or editing a material (like an assignment or discussion post) teachers will select the Apps option at the top of the Details dialogue box. The drop down will have </a:t>
            </a:r>
            <a:r>
              <a:rPr lang="en-US" i="1" dirty="0"/>
              <a:t>Gale In Context: Elementary </a:t>
            </a:r>
            <a:r>
              <a:rPr lang="en-US" dirty="0"/>
              <a:t>listed.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A9CC68-86F6-4C41-BB68-563FFE5D02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67039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It’s easy to access all the premium resources within </a:t>
            </a:r>
            <a:r>
              <a:rPr lang="en-US" i="1" dirty="0"/>
              <a:t>Gale In Context: Elementary </a:t>
            </a:r>
            <a:r>
              <a:rPr lang="en-US" i="0" dirty="0"/>
              <a:t>by browsing or searching for topics of interest, exploring </a:t>
            </a:r>
            <a:r>
              <a:rPr lang="en-US" dirty="0"/>
              <a:t>content organized by type, and then clicking individual result titles to view and use videos, documents, and more. </a:t>
            </a:r>
          </a:p>
        </p:txBody>
      </p:sp>
      <p:sp>
        <p:nvSpPr>
          <p:cNvPr id="4" name="Slide Number Placeholder 3"/>
          <p:cNvSpPr>
            <a:spLocks noGrp="1"/>
          </p:cNvSpPr>
          <p:nvPr>
            <p:ph type="sldNum" sz="quarter" idx="5"/>
          </p:nvPr>
        </p:nvSpPr>
        <p:spPr/>
        <p:txBody>
          <a:bodyPr/>
          <a:lstStyle/>
          <a:p>
            <a:fld id="{F3A9CC68-86F6-4C41-BB68-563FFE5D02C1}" type="slidenum">
              <a:rPr lang="en-US" smtClean="0"/>
              <a:t>15</a:t>
            </a:fld>
            <a:endParaRPr lang="en-US"/>
          </a:p>
        </p:txBody>
      </p:sp>
    </p:spTree>
    <p:extLst>
      <p:ext uri="{BB962C8B-B14F-4D97-AF65-F5344CB8AC3E}">
        <p14:creationId xmlns:p14="http://schemas.microsoft.com/office/powerpoint/2010/main" val="19743907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perform a basic search, just enter key terms related to topics of interest in the search box on the homepage or at the top of every page throughout </a:t>
            </a:r>
            <a:r>
              <a:rPr lang="en-US" i="1" dirty="0"/>
              <a:t>Gale In Context: Elementary.</a:t>
            </a:r>
            <a:endParaRPr lang="en-US" dirty="0"/>
          </a:p>
        </p:txBody>
      </p:sp>
      <p:sp>
        <p:nvSpPr>
          <p:cNvPr id="4" name="Slide Number Placeholder 3"/>
          <p:cNvSpPr>
            <a:spLocks noGrp="1"/>
          </p:cNvSpPr>
          <p:nvPr>
            <p:ph type="sldNum" sz="quarter" idx="5"/>
          </p:nvPr>
        </p:nvSpPr>
        <p:spPr/>
        <p:txBody>
          <a:bodyPr/>
          <a:lstStyle/>
          <a:p>
            <a:fld id="{F3A9CC68-86F6-4C41-BB68-563FFE5D02C1}" type="slidenum">
              <a:rPr lang="en-US" smtClean="0"/>
              <a:t>16</a:t>
            </a:fld>
            <a:endParaRPr lang="en-US"/>
          </a:p>
        </p:txBody>
      </p:sp>
    </p:spTree>
    <p:extLst>
      <p:ext uri="{BB962C8B-B14F-4D97-AF65-F5344CB8AC3E}">
        <p14:creationId xmlns:p14="http://schemas.microsoft.com/office/powerpoint/2010/main" val="20754594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also run a more targeted or customized search by clicking the Advanced Search option beneath or to the side of the basic search box. Advanced Search provides the option to select specific search fields (For example, Publication title if you’re looking for articles specifically from </a:t>
            </a:r>
            <a:r>
              <a:rPr lang="en-US" i="1" dirty="0"/>
              <a:t>Highlights for Children</a:t>
            </a:r>
            <a:r>
              <a:rPr lang="en-US" i="0" dirty="0"/>
              <a:t>, or content written by a particular author) and combine these fields/terms in various ways (for instance using NOT if you want articles about one subject, but are NOT interested in any articles that also focus on a related subject that is not relevant to what you are teaching). If you scroll down the page, you can also include search options to limit results </a:t>
            </a:r>
            <a:r>
              <a:rPr lang="en-US" dirty="0"/>
              <a:t>by document type, date, content level, and more.</a:t>
            </a:r>
          </a:p>
        </p:txBody>
      </p:sp>
      <p:sp>
        <p:nvSpPr>
          <p:cNvPr id="4" name="Slide Number Placeholder 3"/>
          <p:cNvSpPr>
            <a:spLocks noGrp="1"/>
          </p:cNvSpPr>
          <p:nvPr>
            <p:ph type="sldNum" sz="quarter" idx="5"/>
          </p:nvPr>
        </p:nvSpPr>
        <p:spPr/>
        <p:txBody>
          <a:bodyPr/>
          <a:lstStyle/>
          <a:p>
            <a:fld id="{F3A9CC68-86F6-4C41-BB68-563FFE5D02C1}" type="slidenum">
              <a:rPr lang="en-US" smtClean="0"/>
              <a:t>17</a:t>
            </a:fld>
            <a:endParaRPr lang="en-US"/>
          </a:p>
        </p:txBody>
      </p:sp>
    </p:spTree>
    <p:extLst>
      <p:ext uri="{BB962C8B-B14F-4D97-AF65-F5344CB8AC3E}">
        <p14:creationId xmlns:p14="http://schemas.microsoft.com/office/powerpoint/2010/main" val="24532429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addition to searching, </a:t>
            </a:r>
            <a:r>
              <a:rPr lang="en-US" i="1" dirty="0"/>
              <a:t>Gale In Context: Elementary </a:t>
            </a:r>
            <a:r>
              <a:rPr lang="en-US" i="0" dirty="0"/>
              <a:t>is designed to make it easy for you and your students to browse for topics of interest. Simply click the Browse Topics option in the upper right corner of the homepage and on many other pages throughout </a:t>
            </a:r>
            <a:r>
              <a:rPr lang="en-US" i="1" dirty="0"/>
              <a:t>Gale In Context: Elementary</a:t>
            </a:r>
            <a:r>
              <a:rPr lang="en-US" i="0" dirty="0"/>
              <a:t> to access a list of all topics for which there are curated pages. If desired, you can use the drop-down menu at the top of this page to view pages based on categories of interest.</a:t>
            </a:r>
          </a:p>
          <a:p>
            <a:endParaRPr lang="en-US" i="0" dirty="0"/>
          </a:p>
          <a:p>
            <a:r>
              <a:rPr lang="en-US" i="0" dirty="0"/>
              <a:t>When you click the title of one of the topics, you’ll be able to access a curated hub of information that contains an overview and image related to the topic, and that then organizes and provides access to content of various types on the topic (for instance, book materials, magazine articles, videos, etc.). Simply click the title of an individual result to view that specific article, video, etc.</a:t>
            </a:r>
          </a:p>
          <a:p>
            <a:endParaRPr lang="en-US" i="0" dirty="0"/>
          </a:p>
          <a:p>
            <a:r>
              <a:rPr lang="en-US" i="0" dirty="0"/>
              <a:t>Note that if you do not see a topic page related to something of interest, that just means that you can run a basic or advanced search within </a:t>
            </a:r>
            <a:r>
              <a:rPr lang="en-US" i="1" dirty="0"/>
              <a:t>Gale In Context: Elementary </a:t>
            </a:r>
            <a:r>
              <a:rPr lang="en-US" i="0" dirty="0"/>
              <a:t>to view any available results (it doesn’t mean content on that topic is unavailable).</a:t>
            </a:r>
          </a:p>
        </p:txBody>
      </p:sp>
      <p:sp>
        <p:nvSpPr>
          <p:cNvPr id="4" name="Slide Number Placeholder 3"/>
          <p:cNvSpPr>
            <a:spLocks noGrp="1"/>
          </p:cNvSpPr>
          <p:nvPr>
            <p:ph type="sldNum" sz="quarter" idx="5"/>
          </p:nvPr>
        </p:nvSpPr>
        <p:spPr/>
        <p:txBody>
          <a:bodyPr/>
          <a:lstStyle/>
          <a:p>
            <a:fld id="{F3A9CC68-86F6-4C41-BB68-563FFE5D02C1}" type="slidenum">
              <a:rPr lang="en-US" smtClean="0"/>
              <a:t>18</a:t>
            </a:fld>
            <a:endParaRPr lang="en-US"/>
          </a:p>
        </p:txBody>
      </p:sp>
    </p:spTree>
    <p:extLst>
      <p:ext uri="{BB962C8B-B14F-4D97-AF65-F5344CB8AC3E}">
        <p14:creationId xmlns:p14="http://schemas.microsoft.com/office/powerpoint/2010/main" val="19203450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You may want to place the next slides (Explore and Filter Results) after the Support Developing and Advanced Readers slides, and before the next segment of the slide deck (Support Curriculum).</a:t>
            </a:r>
          </a:p>
          <a:p>
            <a:endParaRPr lang="en-US" i="1" dirty="0"/>
          </a:p>
          <a:p>
            <a:r>
              <a:rPr lang="en-US" dirty="0"/>
              <a:t>Once you run a search and click a content type header or the More link on a topic page, you’ll find options to further pinpoint results of interest. At the top of the page, you can click to view results of specific types (videos, book articles, etc.) depending on what’s available for your search.</a:t>
            </a:r>
          </a:p>
          <a:p>
            <a:endParaRPr lang="en-US" dirty="0"/>
          </a:p>
          <a:p>
            <a:endParaRPr lang="en-US" dirty="0"/>
          </a:p>
        </p:txBody>
      </p:sp>
      <p:sp>
        <p:nvSpPr>
          <p:cNvPr id="4" name="Slide Number Placeholder 3"/>
          <p:cNvSpPr>
            <a:spLocks noGrp="1"/>
          </p:cNvSpPr>
          <p:nvPr>
            <p:ph type="sldNum" sz="quarter" idx="5"/>
          </p:nvPr>
        </p:nvSpPr>
        <p:spPr/>
        <p:txBody>
          <a:bodyPr/>
          <a:lstStyle/>
          <a:p>
            <a:fld id="{F3A9CC68-86F6-4C41-BB68-563FFE5D02C1}" type="slidenum">
              <a:rPr lang="en-US" smtClean="0"/>
              <a:t>19</a:t>
            </a:fld>
            <a:endParaRPr lang="en-US"/>
          </a:p>
        </p:txBody>
      </p:sp>
    </p:spTree>
    <p:extLst>
      <p:ext uri="{BB962C8B-B14F-4D97-AF65-F5344CB8AC3E}">
        <p14:creationId xmlns:p14="http://schemas.microsoft.com/office/powerpoint/2010/main" val="9466233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Filter Your Results portion on the right-hand side of the results, you’ll find options to limit your search results further based on publication date, subjects, content level, etc. </a:t>
            </a:r>
          </a:p>
          <a:p>
            <a:endParaRPr lang="en-US" dirty="0"/>
          </a:p>
        </p:txBody>
      </p:sp>
      <p:sp>
        <p:nvSpPr>
          <p:cNvPr id="4" name="Slide Number Placeholder 3"/>
          <p:cNvSpPr>
            <a:spLocks noGrp="1"/>
          </p:cNvSpPr>
          <p:nvPr>
            <p:ph type="sldNum" sz="quarter" idx="5"/>
          </p:nvPr>
        </p:nvSpPr>
        <p:spPr/>
        <p:txBody>
          <a:bodyPr/>
          <a:lstStyle/>
          <a:p>
            <a:fld id="{F3A9CC68-86F6-4C41-BB68-563FFE5D02C1}" type="slidenum">
              <a:rPr lang="en-US" smtClean="0"/>
              <a:t>20</a:t>
            </a:fld>
            <a:endParaRPr lang="en-US"/>
          </a:p>
        </p:txBody>
      </p:sp>
    </p:spTree>
    <p:extLst>
      <p:ext uri="{BB962C8B-B14F-4D97-AF65-F5344CB8AC3E}">
        <p14:creationId xmlns:p14="http://schemas.microsoft.com/office/powerpoint/2010/main" val="31967874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PRESENTER NOTE – Use this slide if your library DOES NOT have the books button on the Gale In Context: Elementary home page. If you use this slide, hide or delete slide 3, which shows the Books tab.</a:t>
            </a:r>
          </a:p>
          <a:p>
            <a:pPr>
              <a:buFontTx/>
              <a:buNone/>
            </a:pPr>
            <a:endParaRPr lang="en-US" i="1" dirty="0"/>
          </a:p>
          <a:p>
            <a:pPr>
              <a:buFontTx/>
              <a:buNone/>
            </a:pPr>
            <a:r>
              <a:rPr lang="en-US" i="1" dirty="0"/>
              <a:t>Gale In Context: Elementary </a:t>
            </a:r>
            <a:r>
              <a:rPr lang="en-US" dirty="0">
                <a:highlight>
                  <a:srgbClr val="FFFF00"/>
                </a:highlight>
              </a:rPr>
              <a:t>provides cross-curricular</a:t>
            </a:r>
            <a:r>
              <a:rPr lang="en-US" dirty="0"/>
              <a:t> content </a:t>
            </a:r>
            <a:r>
              <a:rPr lang="en-US" dirty="0">
                <a:highlight>
                  <a:srgbClr val="FFFF00"/>
                </a:highlight>
              </a:rPr>
              <a:t>aligned with national and state elementary curriculum standards</a:t>
            </a:r>
            <a:r>
              <a:rPr lang="en-US" dirty="0"/>
              <a:t> including </a:t>
            </a:r>
            <a:r>
              <a:rPr lang="en-US" b="1" dirty="0"/>
              <a:t>biography, geography, history, government, cultures and religion, literature and the arts, science and health, sports, and social issues</a:t>
            </a:r>
            <a:r>
              <a:rPr lang="en-US" dirty="0"/>
              <a:t>, allowing students to create connections between subject areas and to truly </a:t>
            </a:r>
            <a:r>
              <a:rPr lang="en-US" b="1" dirty="0">
                <a:highlight>
                  <a:srgbClr val="FFFF00"/>
                </a:highlight>
              </a:rPr>
              <a:t>put topics into larger cultural, social, and historical context</a:t>
            </a:r>
            <a:r>
              <a:rPr lang="en-US" dirty="0">
                <a:highlight>
                  <a:srgbClr val="FFFF00"/>
                </a:highlight>
              </a:rPr>
              <a:t>.​</a:t>
            </a:r>
          </a:p>
          <a:p>
            <a:pPr>
              <a:buFontTx/>
              <a:buNone/>
            </a:pPr>
            <a:endParaRPr lang="en-US" dirty="0">
              <a:highlight>
                <a:srgbClr val="FFFF00"/>
              </a:highlight>
            </a:endParaRPr>
          </a:p>
          <a:p>
            <a:pPr>
              <a:buFontTx/>
              <a:buNone/>
            </a:pPr>
            <a:r>
              <a:rPr lang="en-US" dirty="0"/>
              <a:t>Users will find a vast </a:t>
            </a:r>
            <a:r>
              <a:rPr lang="en-US" dirty="0">
                <a:highlight>
                  <a:srgbClr val="FFFF00"/>
                </a:highlight>
              </a:rPr>
              <a:t>array of resources for papers, projects, and presentations</a:t>
            </a:r>
            <a:r>
              <a:rPr lang="en-US" dirty="0"/>
              <a:t> that bolster the development of critical thinking, problem solving, and effective communication skills including </a:t>
            </a:r>
            <a:r>
              <a:rPr lang="en-US" b="1" dirty="0"/>
              <a:t>line notes, critical essays, related topics, critical thinking questions, viewpoints, primary sources</a:t>
            </a:r>
            <a:r>
              <a:rPr lang="en-US" dirty="0"/>
              <a:t>, and more.</a:t>
            </a:r>
          </a:p>
          <a:p>
            <a:endParaRPr lang="en-US" dirty="0"/>
          </a:p>
        </p:txBody>
      </p:sp>
      <p:sp>
        <p:nvSpPr>
          <p:cNvPr id="4" name="Slide Number Placeholder 3"/>
          <p:cNvSpPr>
            <a:spLocks noGrp="1"/>
          </p:cNvSpPr>
          <p:nvPr>
            <p:ph type="sldNum" sz="quarter" idx="5"/>
          </p:nvPr>
        </p:nvSpPr>
        <p:spPr/>
        <p:txBody>
          <a:bodyPr/>
          <a:lstStyle/>
          <a:p>
            <a:fld id="{F3A9CC68-86F6-4C41-BB68-563FFE5D02C1}" type="slidenum">
              <a:rPr lang="en-US" smtClean="0"/>
              <a:t>2</a:t>
            </a:fld>
            <a:endParaRPr lang="en-US"/>
          </a:p>
        </p:txBody>
      </p:sp>
    </p:spTree>
    <p:extLst>
      <p:ext uri="{BB962C8B-B14F-4D97-AF65-F5344CB8AC3E}">
        <p14:creationId xmlns:p14="http://schemas.microsoft.com/office/powerpoint/2010/main" val="8370182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Simply click one of the filtering options, check the box next to specific filters of interest, and then click to Apply the filter. </a:t>
            </a:r>
          </a:p>
          <a:p>
            <a:endParaRPr lang="en-US" dirty="0"/>
          </a:p>
          <a:p>
            <a:r>
              <a:rPr lang="en-US" dirty="0"/>
              <a:t>Note that these are also great options to point out to students who are in the habit of running very broad searches. Many of these options directly align to the options available in the Advanced Search, so they can begin to train students to think of more targeted search strategies.</a:t>
            </a:r>
          </a:p>
        </p:txBody>
      </p:sp>
      <p:sp>
        <p:nvSpPr>
          <p:cNvPr id="4" name="Slide Number Placeholder 3"/>
          <p:cNvSpPr>
            <a:spLocks noGrp="1"/>
          </p:cNvSpPr>
          <p:nvPr>
            <p:ph type="sldNum" sz="quarter" idx="5"/>
          </p:nvPr>
        </p:nvSpPr>
        <p:spPr/>
        <p:txBody>
          <a:bodyPr/>
          <a:lstStyle/>
          <a:p>
            <a:fld id="{F3A9CC68-86F6-4C41-BB68-563FFE5D02C1}" type="slidenum">
              <a:rPr lang="en-US" smtClean="0"/>
              <a:t>21</a:t>
            </a:fld>
            <a:endParaRPr lang="en-US"/>
          </a:p>
        </p:txBody>
      </p:sp>
    </p:spTree>
    <p:extLst>
      <p:ext uri="{BB962C8B-B14F-4D97-AF65-F5344CB8AC3E}">
        <p14:creationId xmlns:p14="http://schemas.microsoft.com/office/powerpoint/2010/main" val="34753036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you find an item that you’d like to view, simply click the title of the result to access the document, video, image, etc. From there, you’ll find an array of tools that you can use to incorporate the content into your lessons and assignments. We’ll cover these tools and strategies a bit later.</a:t>
            </a:r>
          </a:p>
        </p:txBody>
      </p:sp>
      <p:sp>
        <p:nvSpPr>
          <p:cNvPr id="4" name="Slide Number Placeholder 3"/>
          <p:cNvSpPr>
            <a:spLocks noGrp="1"/>
          </p:cNvSpPr>
          <p:nvPr>
            <p:ph type="sldNum" sz="quarter" idx="5"/>
          </p:nvPr>
        </p:nvSpPr>
        <p:spPr/>
        <p:txBody>
          <a:bodyPr/>
          <a:lstStyle/>
          <a:p>
            <a:fld id="{F3A9CC68-86F6-4C41-BB68-563FFE5D02C1}" type="slidenum">
              <a:rPr lang="en-US" smtClean="0"/>
              <a:t>22</a:t>
            </a:fld>
            <a:endParaRPr lang="en-US"/>
          </a:p>
        </p:txBody>
      </p:sp>
    </p:spTree>
    <p:extLst>
      <p:ext uri="{BB962C8B-B14F-4D97-AF65-F5344CB8AC3E}">
        <p14:creationId xmlns:p14="http://schemas.microsoft.com/office/powerpoint/2010/main" val="2585353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Presenter note – use this slide if your library’s </a:t>
            </a:r>
            <a:r>
              <a:rPr lang="en-US" i="0" dirty="0"/>
              <a:t>Gale In Context: Elementary </a:t>
            </a:r>
            <a:r>
              <a:rPr lang="en-US" i="1" dirty="0"/>
              <a:t>DOES NOT integrate with purchased eBooks from Gale/ if your </a:t>
            </a:r>
            <a:r>
              <a:rPr lang="en-US" i="0" dirty="0"/>
              <a:t>Gale In Context: Elementary </a:t>
            </a:r>
            <a:r>
              <a:rPr lang="en-US" i="1" dirty="0"/>
              <a:t>instance DOES NOT include a Books tab on the homepage. If you use this slide, hide or delete slide 15, which shows eBooks as a content type.</a:t>
            </a:r>
          </a:p>
          <a:p>
            <a:endParaRPr lang="en-US" dirty="0"/>
          </a:p>
          <a:p>
            <a:r>
              <a:rPr lang="en-US" dirty="0"/>
              <a:t>Depending on the topic you search or browse, you will find a variety of content types.</a:t>
            </a:r>
          </a:p>
        </p:txBody>
      </p:sp>
      <p:sp>
        <p:nvSpPr>
          <p:cNvPr id="4" name="Slide Number Placeholder 3"/>
          <p:cNvSpPr>
            <a:spLocks noGrp="1"/>
          </p:cNvSpPr>
          <p:nvPr>
            <p:ph type="sldNum" sz="quarter" idx="5"/>
          </p:nvPr>
        </p:nvSpPr>
        <p:spPr/>
        <p:txBody>
          <a:bodyPr/>
          <a:lstStyle/>
          <a:p>
            <a:fld id="{F3A9CC68-86F6-4C41-BB68-563FFE5D02C1}" type="slidenum">
              <a:rPr lang="en-US" smtClean="0"/>
              <a:t>23</a:t>
            </a:fld>
            <a:endParaRPr lang="en-US"/>
          </a:p>
        </p:txBody>
      </p:sp>
    </p:spTree>
    <p:extLst>
      <p:ext uri="{BB962C8B-B14F-4D97-AF65-F5344CB8AC3E}">
        <p14:creationId xmlns:p14="http://schemas.microsoft.com/office/powerpoint/2010/main" val="20626948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Presenter note – use this slide if your library’s </a:t>
            </a:r>
            <a:r>
              <a:rPr lang="en-US" i="0" dirty="0"/>
              <a:t>Gale In Context: Elementary </a:t>
            </a:r>
            <a:r>
              <a:rPr lang="en-US" i="1" dirty="0"/>
              <a:t>integrates with purchased eBooks from Gale/if your </a:t>
            </a:r>
            <a:r>
              <a:rPr lang="en-US" i="0" dirty="0"/>
              <a:t>Gale In Context: Elementary </a:t>
            </a:r>
            <a:r>
              <a:rPr lang="en-US" i="1" dirty="0"/>
              <a:t>DOES include a Books tab on the homepage. If you use this slide, hide or delete slide 14, which does not show eBooks as a content type.</a:t>
            </a:r>
          </a:p>
          <a:p>
            <a:endParaRPr lang="en-US" dirty="0"/>
          </a:p>
          <a:p>
            <a:r>
              <a:rPr lang="en-US" dirty="0"/>
              <a:t>Depending on the topic you search or browse, you will find a wide variety of content types.</a:t>
            </a:r>
          </a:p>
        </p:txBody>
      </p:sp>
      <p:sp>
        <p:nvSpPr>
          <p:cNvPr id="4" name="Slide Number Placeholder 3"/>
          <p:cNvSpPr>
            <a:spLocks noGrp="1"/>
          </p:cNvSpPr>
          <p:nvPr>
            <p:ph type="sldNum" sz="quarter" idx="5"/>
          </p:nvPr>
        </p:nvSpPr>
        <p:spPr/>
        <p:txBody>
          <a:bodyPr/>
          <a:lstStyle/>
          <a:p>
            <a:fld id="{F3A9CC68-86F6-4C41-BB68-563FFE5D02C1}" type="slidenum">
              <a:rPr lang="en-US" smtClean="0"/>
              <a:t>24</a:t>
            </a:fld>
            <a:endParaRPr lang="en-US"/>
          </a:p>
        </p:txBody>
      </p:sp>
    </p:spTree>
    <p:extLst>
      <p:ext uri="{BB962C8B-B14F-4D97-AF65-F5344CB8AC3E}">
        <p14:creationId xmlns:p14="http://schemas.microsoft.com/office/powerpoint/2010/main" val="29812651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Some book article entries are leveled (meaning you can choose to view a simplified or more complex version) as shown in the in the upper left of the screen. This example also includes main ideas to summarize the article. You’ll find these in many of the Gale book article entries. </a:t>
            </a:r>
          </a:p>
        </p:txBody>
      </p:sp>
      <p:sp>
        <p:nvSpPr>
          <p:cNvPr id="4" name="Slide Number Placeholder 3"/>
          <p:cNvSpPr>
            <a:spLocks noGrp="1"/>
          </p:cNvSpPr>
          <p:nvPr>
            <p:ph type="sldNum" sz="quarter" idx="5"/>
          </p:nvPr>
        </p:nvSpPr>
        <p:spPr/>
        <p:txBody>
          <a:bodyPr/>
          <a:lstStyle/>
          <a:p>
            <a:fld id="{F3A9CC68-86F6-4C41-BB68-563FFE5D02C1}" type="slidenum">
              <a:rPr lang="en-US" smtClean="0"/>
              <a:t>25</a:t>
            </a:fld>
            <a:endParaRPr lang="en-US"/>
          </a:p>
        </p:txBody>
      </p:sp>
    </p:spTree>
    <p:extLst>
      <p:ext uri="{BB962C8B-B14F-4D97-AF65-F5344CB8AC3E}">
        <p14:creationId xmlns:p14="http://schemas.microsoft.com/office/powerpoint/2010/main" val="11804688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Periodical feeds within Gale resources update each day as publications add new articles, so you’ll find recent coverage of topics from authoritative sources. Keep in mind that children’s publications don’t publish as frequently as other sources. These sources make great prompts, provide examples of creative writing, and also add a level of currency to student research projects.</a:t>
            </a:r>
          </a:p>
        </p:txBody>
      </p:sp>
      <p:sp>
        <p:nvSpPr>
          <p:cNvPr id="4" name="Slide Number Placeholder 3"/>
          <p:cNvSpPr>
            <a:spLocks noGrp="1"/>
          </p:cNvSpPr>
          <p:nvPr>
            <p:ph type="sldNum" sz="quarter" idx="5"/>
          </p:nvPr>
        </p:nvSpPr>
        <p:spPr/>
        <p:txBody>
          <a:bodyPr/>
          <a:lstStyle/>
          <a:p>
            <a:fld id="{F3A9CC68-86F6-4C41-BB68-563FFE5D02C1}" type="slidenum">
              <a:rPr lang="en-US" smtClean="0"/>
              <a:t>26</a:t>
            </a:fld>
            <a:endParaRPr lang="en-US"/>
          </a:p>
        </p:txBody>
      </p:sp>
    </p:spTree>
    <p:extLst>
      <p:ext uri="{BB962C8B-B14F-4D97-AF65-F5344CB8AC3E}">
        <p14:creationId xmlns:p14="http://schemas.microsoft.com/office/powerpoint/2010/main" val="5127565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Additionally, multimedia content within </a:t>
            </a:r>
            <a:r>
              <a:rPr lang="en-US" i="1" dirty="0"/>
              <a:t>Gale In Context </a:t>
            </a:r>
            <a:r>
              <a:rPr lang="en-US" i="0" dirty="0"/>
              <a:t>resources support learner preferences, and can be used to enhance projects or break up instruction.</a:t>
            </a:r>
            <a:endParaRPr lang="en-US" dirty="0"/>
          </a:p>
        </p:txBody>
      </p:sp>
      <p:sp>
        <p:nvSpPr>
          <p:cNvPr id="4" name="Slide Number Placeholder 3"/>
          <p:cNvSpPr>
            <a:spLocks noGrp="1"/>
          </p:cNvSpPr>
          <p:nvPr>
            <p:ph type="sldNum" sz="quarter" idx="5"/>
          </p:nvPr>
        </p:nvSpPr>
        <p:spPr/>
        <p:txBody>
          <a:bodyPr/>
          <a:lstStyle/>
          <a:p>
            <a:fld id="{F3A9CC68-86F6-4C41-BB68-563FFE5D02C1}" type="slidenum">
              <a:rPr lang="en-US" smtClean="0"/>
              <a:t>27</a:t>
            </a:fld>
            <a:endParaRPr lang="en-US"/>
          </a:p>
        </p:txBody>
      </p:sp>
    </p:spTree>
    <p:extLst>
      <p:ext uri="{BB962C8B-B14F-4D97-AF65-F5344CB8AC3E}">
        <p14:creationId xmlns:p14="http://schemas.microsoft.com/office/powerpoint/2010/main" val="189502507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Presenter note – use this slide if your library’s </a:t>
            </a:r>
            <a:r>
              <a:rPr lang="en-US" i="0" dirty="0"/>
              <a:t>Gale In Context: Elementary </a:t>
            </a:r>
            <a:r>
              <a:rPr lang="en-US" i="1" dirty="0"/>
              <a:t>integrates with purchased eBooks from Gale/if your </a:t>
            </a:r>
            <a:r>
              <a:rPr lang="en-US" i="0" dirty="0"/>
              <a:t>Gale In Context: Elementary </a:t>
            </a:r>
            <a:r>
              <a:rPr lang="en-US" i="1" dirty="0"/>
              <a:t>homepage includes a Books tab as shown in the screenshot on the left. If your </a:t>
            </a:r>
            <a:r>
              <a:rPr lang="en-US" i="0" dirty="0"/>
              <a:t>Gale In Context: Elementary</a:t>
            </a:r>
            <a:r>
              <a:rPr lang="en-US" i="1" dirty="0"/>
              <a:t> does not include a Books tab on the homepage, hide or delete this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Finally, our library’s collection of elementary-level Gale eBooks incorporates into </a:t>
            </a:r>
            <a:r>
              <a:rPr lang="en-US" i="1" dirty="0"/>
              <a:t>Gale In Context: Elementary. </a:t>
            </a:r>
            <a:r>
              <a:rPr lang="en-US" i="0" dirty="0"/>
              <a:t>Students can browse these titles from the homepage, and flip through each eBook.</a:t>
            </a:r>
            <a:endParaRPr lang="en-US" dirty="0"/>
          </a:p>
        </p:txBody>
      </p:sp>
      <p:sp>
        <p:nvSpPr>
          <p:cNvPr id="4" name="Slide Number Placeholder 3"/>
          <p:cNvSpPr>
            <a:spLocks noGrp="1"/>
          </p:cNvSpPr>
          <p:nvPr>
            <p:ph type="sldNum" sz="quarter" idx="5"/>
          </p:nvPr>
        </p:nvSpPr>
        <p:spPr/>
        <p:txBody>
          <a:bodyPr/>
          <a:lstStyle/>
          <a:p>
            <a:fld id="{F3A9CC68-86F6-4C41-BB68-563FFE5D02C1}" type="slidenum">
              <a:rPr lang="en-US" smtClean="0"/>
              <a:t>28</a:t>
            </a:fld>
            <a:endParaRPr lang="en-US"/>
          </a:p>
        </p:txBody>
      </p:sp>
    </p:spTree>
    <p:extLst>
      <p:ext uri="{BB962C8B-B14F-4D97-AF65-F5344CB8AC3E}">
        <p14:creationId xmlns:p14="http://schemas.microsoft.com/office/powerpoint/2010/main" val="220083972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Plus, the content is leveled, so if you support developing readers, or advanced students, you can find content targeted to their needs! Because </a:t>
            </a:r>
            <a:r>
              <a:rPr lang="en-US" i="1" dirty="0"/>
              <a:t>Gale In Context: Elementary </a:t>
            </a:r>
            <a:r>
              <a:rPr lang="en-US" dirty="0"/>
              <a:t>is targeted to younger users, most content will fall into Levels 1-3. These content levels can be viewed on search and browse results pages,</a:t>
            </a:r>
          </a:p>
        </p:txBody>
      </p:sp>
      <p:sp>
        <p:nvSpPr>
          <p:cNvPr id="4" name="Slide Number Placeholder 3"/>
          <p:cNvSpPr>
            <a:spLocks noGrp="1"/>
          </p:cNvSpPr>
          <p:nvPr>
            <p:ph type="sldNum" sz="quarter" idx="5"/>
          </p:nvPr>
        </p:nvSpPr>
        <p:spPr/>
        <p:txBody>
          <a:bodyPr/>
          <a:lstStyle/>
          <a:p>
            <a:fld id="{F3A9CC68-86F6-4C41-BB68-563FFE5D02C1}" type="slidenum">
              <a:rPr lang="en-US" smtClean="0"/>
              <a:t>29</a:t>
            </a:fld>
            <a:endParaRPr lang="en-US"/>
          </a:p>
        </p:txBody>
      </p:sp>
    </p:spTree>
    <p:extLst>
      <p:ext uri="{BB962C8B-B14F-4D97-AF65-F5344CB8AC3E}">
        <p14:creationId xmlns:p14="http://schemas.microsoft.com/office/powerpoint/2010/main" val="254371962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can also be used to sort or filter search and browse results so that you can pinpoint results that are well suited for your learners.</a:t>
            </a:r>
          </a:p>
        </p:txBody>
      </p:sp>
      <p:sp>
        <p:nvSpPr>
          <p:cNvPr id="4" name="Slide Number Placeholder 3"/>
          <p:cNvSpPr>
            <a:spLocks noGrp="1"/>
          </p:cNvSpPr>
          <p:nvPr>
            <p:ph type="sldNum" sz="quarter" idx="5"/>
          </p:nvPr>
        </p:nvSpPr>
        <p:spPr/>
        <p:txBody>
          <a:bodyPr/>
          <a:lstStyle/>
          <a:p>
            <a:fld id="{F3A9CC68-86F6-4C41-BB68-563FFE5D02C1}" type="slidenum">
              <a:rPr lang="en-US" smtClean="0"/>
              <a:t>30</a:t>
            </a:fld>
            <a:endParaRPr lang="en-US"/>
          </a:p>
        </p:txBody>
      </p:sp>
    </p:spTree>
    <p:extLst>
      <p:ext uri="{BB962C8B-B14F-4D97-AF65-F5344CB8AC3E}">
        <p14:creationId xmlns:p14="http://schemas.microsoft.com/office/powerpoint/2010/main" val="20728531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Tx/>
              <a:buNone/>
            </a:pPr>
            <a:r>
              <a:rPr lang="en-US" i="1" dirty="0"/>
              <a:t>PRESENTER NOTE – Use this slide if your library DOES HAVE books button on the Gale In Context: Elementary home page. If you use this slide, hide or delete slide 2, which does not show the Books tab. </a:t>
            </a:r>
          </a:p>
          <a:p>
            <a:pPr>
              <a:buFontTx/>
              <a:buNone/>
            </a:pPr>
            <a:endParaRPr lang="en-US" i="1" dirty="0"/>
          </a:p>
          <a:p>
            <a:pPr>
              <a:buFontTx/>
              <a:buNone/>
            </a:pPr>
            <a:r>
              <a:rPr lang="en-US" i="1" dirty="0"/>
              <a:t>Gale In Context: Elementary </a:t>
            </a:r>
            <a:r>
              <a:rPr lang="en-US" dirty="0">
                <a:highlight>
                  <a:srgbClr val="FFFF00"/>
                </a:highlight>
              </a:rPr>
              <a:t>provides cross-curricular</a:t>
            </a:r>
            <a:r>
              <a:rPr lang="en-US" dirty="0"/>
              <a:t> content </a:t>
            </a:r>
            <a:r>
              <a:rPr lang="en-US" dirty="0">
                <a:highlight>
                  <a:srgbClr val="FFFF00"/>
                </a:highlight>
              </a:rPr>
              <a:t>aligned with national and state elementary curriculum standards including </a:t>
            </a:r>
            <a:r>
              <a:rPr lang="en-US" b="1" dirty="0"/>
              <a:t>biography, geography, history, government, cultures and religion, literature and the arts, science and health, sports, and social issues</a:t>
            </a:r>
            <a:r>
              <a:rPr lang="en-US" dirty="0"/>
              <a:t>, allowing students to create connections between subject areas and to truly </a:t>
            </a:r>
            <a:r>
              <a:rPr lang="en-US" b="1" dirty="0">
                <a:highlight>
                  <a:srgbClr val="FFFF00"/>
                </a:highlight>
              </a:rPr>
              <a:t>put topics into larger cultural, social, and historical context</a:t>
            </a:r>
            <a:r>
              <a:rPr lang="en-US" dirty="0">
                <a:highlight>
                  <a:srgbClr val="FFFF00"/>
                </a:highlight>
              </a:rPr>
              <a:t>.​</a:t>
            </a:r>
          </a:p>
          <a:p>
            <a:pPr>
              <a:buFontTx/>
              <a:buNone/>
            </a:pPr>
            <a:endParaRPr lang="en-US" dirty="0">
              <a:highlight>
                <a:srgbClr val="FFFF00"/>
              </a:highlight>
            </a:endParaRPr>
          </a:p>
          <a:p>
            <a:pPr>
              <a:buFontTx/>
              <a:buNone/>
            </a:pPr>
            <a:r>
              <a:rPr lang="en-US" dirty="0"/>
              <a:t>Users will find a vast </a:t>
            </a:r>
            <a:r>
              <a:rPr lang="en-US" dirty="0">
                <a:highlight>
                  <a:srgbClr val="FFFF00"/>
                </a:highlight>
              </a:rPr>
              <a:t>array of resources for papers, projects, and presentations</a:t>
            </a:r>
            <a:r>
              <a:rPr lang="en-US" dirty="0"/>
              <a:t> that bolster the development of critical thinking, problem solving, and effective communication skills including </a:t>
            </a:r>
            <a:r>
              <a:rPr lang="en-US" b="1" dirty="0"/>
              <a:t>line notes, critical essays, related topics, critical thinking questions, viewpoints, primary sources</a:t>
            </a:r>
            <a:r>
              <a:rPr lang="en-US" dirty="0"/>
              <a:t>, and more.</a:t>
            </a:r>
          </a:p>
          <a:p>
            <a:endParaRPr lang="en-US" dirty="0"/>
          </a:p>
        </p:txBody>
      </p:sp>
      <p:sp>
        <p:nvSpPr>
          <p:cNvPr id="4" name="Slide Number Placeholder 3"/>
          <p:cNvSpPr>
            <a:spLocks noGrp="1"/>
          </p:cNvSpPr>
          <p:nvPr>
            <p:ph type="sldNum" sz="quarter" idx="5"/>
          </p:nvPr>
        </p:nvSpPr>
        <p:spPr/>
        <p:txBody>
          <a:bodyPr/>
          <a:lstStyle/>
          <a:p>
            <a:fld id="{F3A9CC68-86F6-4C41-BB68-563FFE5D02C1}" type="slidenum">
              <a:rPr lang="en-US" smtClean="0"/>
              <a:t>3</a:t>
            </a:fld>
            <a:endParaRPr lang="en-US"/>
          </a:p>
        </p:txBody>
      </p:sp>
    </p:spTree>
    <p:extLst>
      <p:ext uri="{BB962C8B-B14F-4D97-AF65-F5344CB8AC3E}">
        <p14:creationId xmlns:p14="http://schemas.microsoft.com/office/powerpoint/2010/main" val="193340431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Unhide this slide if you’d like to show individuals how to use Advanced search options to uncover alternate content levels.</a:t>
            </a:r>
          </a:p>
        </p:txBody>
      </p:sp>
      <p:sp>
        <p:nvSpPr>
          <p:cNvPr id="4" name="Slide Number Placeholder 3"/>
          <p:cNvSpPr>
            <a:spLocks noGrp="1"/>
          </p:cNvSpPr>
          <p:nvPr>
            <p:ph type="sldNum" sz="quarter" idx="5"/>
          </p:nvPr>
        </p:nvSpPr>
        <p:spPr/>
        <p:txBody>
          <a:bodyPr/>
          <a:lstStyle/>
          <a:p>
            <a:fld id="{F3A9CC68-86F6-4C41-BB68-563FFE5D02C1}" type="slidenum">
              <a:rPr lang="en-US" smtClean="0"/>
              <a:t>31</a:t>
            </a:fld>
            <a:endParaRPr lang="en-US"/>
          </a:p>
        </p:txBody>
      </p:sp>
    </p:spTree>
    <p:extLst>
      <p:ext uri="{BB962C8B-B14F-4D97-AF65-F5344CB8AC3E}">
        <p14:creationId xmlns:p14="http://schemas.microsoft.com/office/powerpoint/2010/main" val="49250643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Gale In Context: Elementary </a:t>
            </a:r>
            <a:r>
              <a:rPr lang="en-US" i="0" dirty="0"/>
              <a:t>supports topics across the Elementary curriculum</a:t>
            </a:r>
            <a:endParaRPr lang="en-US" i="1" dirty="0"/>
          </a:p>
          <a:p>
            <a:endParaRPr lang="en-US" dirty="0"/>
          </a:p>
        </p:txBody>
      </p:sp>
      <p:sp>
        <p:nvSpPr>
          <p:cNvPr id="4" name="Slide Number Placeholder 3"/>
          <p:cNvSpPr>
            <a:spLocks noGrp="1"/>
          </p:cNvSpPr>
          <p:nvPr>
            <p:ph type="sldNum" sz="quarter" idx="5"/>
          </p:nvPr>
        </p:nvSpPr>
        <p:spPr/>
        <p:txBody>
          <a:bodyPr/>
          <a:lstStyle/>
          <a:p>
            <a:fld id="{F3A9CC68-86F6-4C41-BB68-563FFE5D02C1}" type="slidenum">
              <a:rPr lang="en-US" smtClean="0"/>
              <a:t>32</a:t>
            </a:fld>
            <a:endParaRPr lang="en-US"/>
          </a:p>
        </p:txBody>
      </p:sp>
    </p:spTree>
    <p:extLst>
      <p:ext uri="{BB962C8B-B14F-4D97-AF65-F5344CB8AC3E}">
        <p14:creationId xmlns:p14="http://schemas.microsoft.com/office/powerpoint/2010/main" val="16044818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Including social studies, science, and English Language Arts.</a:t>
            </a:r>
          </a:p>
        </p:txBody>
      </p:sp>
      <p:sp>
        <p:nvSpPr>
          <p:cNvPr id="4" name="Slide Number Placeholder 3"/>
          <p:cNvSpPr>
            <a:spLocks noGrp="1"/>
          </p:cNvSpPr>
          <p:nvPr>
            <p:ph type="sldNum" sz="quarter" idx="5"/>
          </p:nvPr>
        </p:nvSpPr>
        <p:spPr/>
        <p:txBody>
          <a:bodyPr/>
          <a:lstStyle/>
          <a:p>
            <a:fld id="{F3A9CC68-86F6-4C41-BB68-563FFE5D02C1}" type="slidenum">
              <a:rPr lang="en-US" smtClean="0"/>
              <a:t>33</a:t>
            </a:fld>
            <a:endParaRPr lang="en-US"/>
          </a:p>
        </p:txBody>
      </p:sp>
    </p:spTree>
    <p:extLst>
      <p:ext uri="{BB962C8B-B14F-4D97-AF65-F5344CB8AC3E}">
        <p14:creationId xmlns:p14="http://schemas.microsoft.com/office/powerpoint/2010/main" val="312215762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just a few of the many examples of topics covered within social studies.</a:t>
            </a:r>
          </a:p>
          <a:p>
            <a:endParaRPr lang="en-US" dirty="0"/>
          </a:p>
          <a:p>
            <a:r>
              <a:rPr lang="en-US" i="1" dirty="0"/>
              <a:t>Feel free to hide slides, or feature different topic page subjects depending on the audience you present to.</a:t>
            </a:r>
          </a:p>
        </p:txBody>
      </p:sp>
      <p:sp>
        <p:nvSpPr>
          <p:cNvPr id="4" name="Slide Number Placeholder 3"/>
          <p:cNvSpPr>
            <a:spLocks noGrp="1"/>
          </p:cNvSpPr>
          <p:nvPr>
            <p:ph type="sldNum" sz="quarter" idx="5"/>
          </p:nvPr>
        </p:nvSpPr>
        <p:spPr/>
        <p:txBody>
          <a:bodyPr/>
          <a:lstStyle/>
          <a:p>
            <a:fld id="{F3A9CC68-86F6-4C41-BB68-563FFE5D02C1}" type="slidenum">
              <a:rPr lang="en-US" smtClean="0"/>
              <a:t>34</a:t>
            </a:fld>
            <a:endParaRPr lang="en-US"/>
          </a:p>
        </p:txBody>
      </p:sp>
    </p:spTree>
    <p:extLst>
      <p:ext uri="{BB962C8B-B14F-4D97-AF65-F5344CB8AC3E}">
        <p14:creationId xmlns:p14="http://schemas.microsoft.com/office/powerpoint/2010/main" val="144172613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just a few of the many examples of topics covered within science.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Feel free to hide slides, or feature different topic page subjects depending on the audience you present to.</a:t>
            </a:r>
          </a:p>
          <a:p>
            <a:endParaRPr lang="en-US" dirty="0"/>
          </a:p>
        </p:txBody>
      </p:sp>
      <p:sp>
        <p:nvSpPr>
          <p:cNvPr id="4" name="Slide Number Placeholder 3"/>
          <p:cNvSpPr>
            <a:spLocks noGrp="1"/>
          </p:cNvSpPr>
          <p:nvPr>
            <p:ph type="sldNum" sz="quarter" idx="5"/>
          </p:nvPr>
        </p:nvSpPr>
        <p:spPr/>
        <p:txBody>
          <a:bodyPr/>
          <a:lstStyle/>
          <a:p>
            <a:fld id="{F3A9CC68-86F6-4C41-BB68-563FFE5D02C1}" type="slidenum">
              <a:rPr lang="en-US" smtClean="0"/>
              <a:t>35</a:t>
            </a:fld>
            <a:endParaRPr lang="en-US"/>
          </a:p>
        </p:txBody>
      </p:sp>
    </p:spTree>
    <p:extLst>
      <p:ext uri="{BB962C8B-B14F-4D97-AF65-F5344CB8AC3E}">
        <p14:creationId xmlns:p14="http://schemas.microsoft.com/office/powerpoint/2010/main" val="414614734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just a few of the many examples of topics covered within literature and the arts.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Feel free to hide slides, or feature different topic page subjects depending on the audience you present to.</a:t>
            </a:r>
          </a:p>
          <a:p>
            <a:endParaRPr lang="en-US" dirty="0"/>
          </a:p>
        </p:txBody>
      </p:sp>
      <p:sp>
        <p:nvSpPr>
          <p:cNvPr id="4" name="Slide Number Placeholder 3"/>
          <p:cNvSpPr>
            <a:spLocks noGrp="1"/>
          </p:cNvSpPr>
          <p:nvPr>
            <p:ph type="sldNum" sz="quarter" idx="5"/>
          </p:nvPr>
        </p:nvSpPr>
        <p:spPr/>
        <p:txBody>
          <a:bodyPr/>
          <a:lstStyle/>
          <a:p>
            <a:fld id="{F3A9CC68-86F6-4C41-BB68-563FFE5D02C1}" type="slidenum">
              <a:rPr lang="en-US" smtClean="0"/>
              <a:t>36</a:t>
            </a:fld>
            <a:endParaRPr lang="en-US"/>
          </a:p>
        </p:txBody>
      </p:sp>
    </p:spTree>
    <p:extLst>
      <p:ext uri="{BB962C8B-B14F-4D97-AF65-F5344CB8AC3E}">
        <p14:creationId xmlns:p14="http://schemas.microsoft.com/office/powerpoint/2010/main" val="93074412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These tools include options to easily push content to students, or have students share with you/with each other, features to make content accessible to learners with a variety of needs, the highlights and notes tool that can be used in many different ways to record student analysis of sources for assignments or research, and tools to help scaffold the research process-– from choosing and refining a topic to citing the information appropriately.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F3A9CC68-86F6-4C41-BB68-563FFE5D02C1}" type="slidenum">
              <a:rPr lang="en-US" smtClean="0"/>
              <a:t>38</a:t>
            </a:fld>
            <a:endParaRPr lang="en-US"/>
          </a:p>
        </p:txBody>
      </p:sp>
    </p:spTree>
    <p:extLst>
      <p:ext uri="{BB962C8B-B14F-4D97-AF65-F5344CB8AC3E}">
        <p14:creationId xmlns:p14="http://schemas.microsoft.com/office/powerpoint/2010/main" val="159407298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previously mentioned, all of the content in </a:t>
            </a:r>
            <a:r>
              <a:rPr lang="en-US" i="1" dirty="0"/>
              <a:t>Gale In Context: Elementary </a:t>
            </a:r>
            <a:r>
              <a:rPr lang="en-US" dirty="0"/>
              <a:t>is accessible 24/7 on any device in any location. Additionally, every item within the resource provides a number of options to export or share the content for later use.  Get Link creates a persistent URL that will direct someone right back to the page you were on when you used the Get Link tool. Share to Classroom allows you to pull content into Google Classroom courses as assignments, announcements, and more. And, the Send to… feature and quick links give you the ability to push content to an email address, Google Drive, or Microsoft OneDrive account for viewing at any time in the future (content does not expire from these tools until you decide to delete/remove it). There are no limits to the number of times you can use these features, and you can also download and print content.</a:t>
            </a:r>
          </a:p>
        </p:txBody>
      </p:sp>
      <p:sp>
        <p:nvSpPr>
          <p:cNvPr id="4" name="Slide Number Placeholder 3"/>
          <p:cNvSpPr>
            <a:spLocks noGrp="1"/>
          </p:cNvSpPr>
          <p:nvPr>
            <p:ph type="sldNum" sz="quarter" idx="5"/>
          </p:nvPr>
        </p:nvSpPr>
        <p:spPr/>
        <p:txBody>
          <a:bodyPr/>
          <a:lstStyle/>
          <a:p>
            <a:fld id="{F3A9CC68-86F6-4C41-BB68-563FFE5D02C1}" type="slidenum">
              <a:rPr lang="en-US" smtClean="0"/>
              <a:t>39</a:t>
            </a:fld>
            <a:endParaRPr lang="en-US"/>
          </a:p>
        </p:txBody>
      </p:sp>
    </p:spTree>
    <p:extLst>
      <p:ext uri="{BB962C8B-B14F-4D97-AF65-F5344CB8AC3E}">
        <p14:creationId xmlns:p14="http://schemas.microsoft.com/office/powerpoint/2010/main" val="202223770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It’s easy to push content to students by clicking Get Link to create a persistent URL that you can copy and paste anywhere</a:t>
            </a:r>
          </a:p>
          <a:p>
            <a:endParaRPr lang="en-US" dirty="0"/>
          </a:p>
        </p:txBody>
      </p:sp>
      <p:sp>
        <p:nvSpPr>
          <p:cNvPr id="4" name="Slide Number Placeholder 3"/>
          <p:cNvSpPr>
            <a:spLocks noGrp="1"/>
          </p:cNvSpPr>
          <p:nvPr>
            <p:ph type="sldNum" sz="quarter" idx="5"/>
          </p:nvPr>
        </p:nvSpPr>
        <p:spPr/>
        <p:txBody>
          <a:bodyPr/>
          <a:lstStyle/>
          <a:p>
            <a:fld id="{F3A9CC68-86F6-4C41-BB68-563FFE5D02C1}" type="slidenum">
              <a:rPr lang="en-US" smtClean="0"/>
              <a:t>40</a:t>
            </a:fld>
            <a:endParaRPr lang="en-US"/>
          </a:p>
        </p:txBody>
      </p:sp>
    </p:spTree>
    <p:extLst>
      <p:ext uri="{BB962C8B-B14F-4D97-AF65-F5344CB8AC3E}">
        <p14:creationId xmlns:p14="http://schemas.microsoft.com/office/powerpoint/2010/main" val="344096655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students click the link, they will go directly to whatever page you were on when you generated the persistent URL.</a:t>
            </a:r>
          </a:p>
        </p:txBody>
      </p:sp>
      <p:sp>
        <p:nvSpPr>
          <p:cNvPr id="4" name="Slide Number Placeholder 3"/>
          <p:cNvSpPr>
            <a:spLocks noGrp="1"/>
          </p:cNvSpPr>
          <p:nvPr>
            <p:ph type="sldNum" sz="quarter" idx="5"/>
          </p:nvPr>
        </p:nvSpPr>
        <p:spPr/>
        <p:txBody>
          <a:bodyPr/>
          <a:lstStyle/>
          <a:p>
            <a:fld id="{F3A9CC68-86F6-4C41-BB68-563FFE5D02C1}" type="slidenum">
              <a:rPr lang="en-US" smtClean="0"/>
              <a:t>41</a:t>
            </a:fld>
            <a:endParaRPr lang="en-US"/>
          </a:p>
        </p:txBody>
      </p:sp>
    </p:spTree>
    <p:extLst>
      <p:ext uri="{BB962C8B-B14F-4D97-AF65-F5344CB8AC3E}">
        <p14:creationId xmlns:p14="http://schemas.microsoft.com/office/powerpoint/2010/main" val="17291675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Customize the library access URL on this slide before presenting.</a:t>
            </a:r>
          </a:p>
          <a:p>
            <a:endParaRPr lang="en-US" i="0" dirty="0"/>
          </a:p>
          <a:p>
            <a:r>
              <a:rPr lang="en-US" i="0" dirty="0"/>
              <a:t>All of the content in </a:t>
            </a:r>
            <a:r>
              <a:rPr lang="en-US" i="1" dirty="0"/>
              <a:t>Gale In Context: Elementary </a:t>
            </a:r>
            <a:r>
              <a:rPr lang="en-US" i="0" dirty="0"/>
              <a:t>can be accessed by you and your learners 24/7 on any device, no matter where you are. Your entire class can look at the same article at once without problems, and there are no limits to the amount of content you can access. </a:t>
            </a:r>
          </a:p>
          <a:p>
            <a:endParaRPr lang="en-US" i="0" dirty="0"/>
          </a:p>
          <a:p>
            <a:r>
              <a:rPr lang="en-US" i="0" dirty="0"/>
              <a:t>Additionally, </a:t>
            </a:r>
            <a:r>
              <a:rPr lang="en-US" i="1" dirty="0"/>
              <a:t>Gale In Context: Elementary </a:t>
            </a:r>
            <a:r>
              <a:rPr lang="en-US" i="0" dirty="0"/>
              <a:t>is an ad-free environment that provides full-text access without paywalls.</a:t>
            </a:r>
          </a:p>
          <a:p>
            <a:endParaRPr lang="en-US" i="1" dirty="0"/>
          </a:p>
          <a:p>
            <a:endParaRPr lang="en-US" i="1" dirty="0"/>
          </a:p>
          <a:p>
            <a:endParaRPr lang="en-US" dirty="0"/>
          </a:p>
        </p:txBody>
      </p:sp>
      <p:sp>
        <p:nvSpPr>
          <p:cNvPr id="4" name="Slide Number Placeholder 3"/>
          <p:cNvSpPr>
            <a:spLocks noGrp="1"/>
          </p:cNvSpPr>
          <p:nvPr>
            <p:ph type="sldNum" sz="quarter" idx="5"/>
          </p:nvPr>
        </p:nvSpPr>
        <p:spPr/>
        <p:txBody>
          <a:bodyPr/>
          <a:lstStyle/>
          <a:p>
            <a:fld id="{F3A9CC68-86F6-4C41-BB68-563FFE5D02C1}" type="slidenum">
              <a:rPr lang="en-US" smtClean="0"/>
              <a:t>4</a:t>
            </a:fld>
            <a:endParaRPr lang="en-US"/>
          </a:p>
        </p:txBody>
      </p:sp>
    </p:spTree>
    <p:extLst>
      <p:ext uri="{BB962C8B-B14F-4D97-AF65-F5344CB8AC3E}">
        <p14:creationId xmlns:p14="http://schemas.microsoft.com/office/powerpoint/2010/main" val="77096948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also have the option to Share results to Google Classroom as assignments, announcements, etc. </a:t>
            </a:r>
          </a:p>
          <a:p>
            <a:endParaRPr lang="en-US" dirty="0"/>
          </a:p>
          <a:p>
            <a:r>
              <a:rPr lang="en-US" dirty="0"/>
              <a:t>Simply click the Share to Classroom button in the upper right portion of the screen. If you’re not already signed in to your Google Classroom account, you will be asked to do so.</a:t>
            </a:r>
          </a:p>
          <a:p>
            <a:endParaRPr lang="en-US" dirty="0"/>
          </a:p>
          <a:p>
            <a:r>
              <a:rPr lang="en-US" dirty="0"/>
              <a:t>From there, follow the Google prompts in the pop-up screen to decide which course you’d like to share the content to, and how.</a:t>
            </a:r>
          </a:p>
          <a:p>
            <a:endParaRPr lang="en-US" dirty="0"/>
          </a:p>
        </p:txBody>
      </p:sp>
      <p:sp>
        <p:nvSpPr>
          <p:cNvPr id="4" name="Slide Number Placeholder 3"/>
          <p:cNvSpPr>
            <a:spLocks noGrp="1"/>
          </p:cNvSpPr>
          <p:nvPr>
            <p:ph type="sldNum" sz="quarter" idx="5"/>
          </p:nvPr>
        </p:nvSpPr>
        <p:spPr/>
        <p:txBody>
          <a:bodyPr/>
          <a:lstStyle/>
          <a:p>
            <a:fld id="{F3A9CC68-86F6-4C41-BB68-563FFE5D02C1}" type="slidenum">
              <a:rPr lang="en-US" smtClean="0"/>
              <a:t>42</a:t>
            </a:fld>
            <a:endParaRPr lang="en-US"/>
          </a:p>
        </p:txBody>
      </p:sp>
    </p:spTree>
    <p:extLst>
      <p:ext uri="{BB962C8B-B14F-4D97-AF65-F5344CB8AC3E}">
        <p14:creationId xmlns:p14="http://schemas.microsoft.com/office/powerpoint/2010/main" val="71487451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Depending on the selections you make, you’ll see something like this. Students will be able to click right from the assignment, announcement, etc. to the specific Gale content you share.</a:t>
            </a:r>
          </a:p>
        </p:txBody>
      </p:sp>
      <p:sp>
        <p:nvSpPr>
          <p:cNvPr id="4" name="Slide Number Placeholder 3"/>
          <p:cNvSpPr>
            <a:spLocks noGrp="1"/>
          </p:cNvSpPr>
          <p:nvPr>
            <p:ph type="sldNum" sz="quarter" idx="5"/>
          </p:nvPr>
        </p:nvSpPr>
        <p:spPr/>
        <p:txBody>
          <a:bodyPr/>
          <a:lstStyle/>
          <a:p>
            <a:fld id="{F3A9CC68-86F6-4C41-BB68-563FFE5D02C1}" type="slidenum">
              <a:rPr lang="en-US" smtClean="0"/>
              <a:t>43</a:t>
            </a:fld>
            <a:endParaRPr lang="en-US"/>
          </a:p>
        </p:txBody>
      </p:sp>
    </p:spTree>
    <p:extLst>
      <p:ext uri="{BB962C8B-B14F-4D97-AF65-F5344CB8AC3E}">
        <p14:creationId xmlns:p14="http://schemas.microsoft.com/office/powerpoint/2010/main" val="7462102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Both Get Link and Share to Classroom are also available on </a:t>
            </a:r>
            <a:r>
              <a:rPr lang="en-US" i="1" dirty="0"/>
              <a:t>Gale In Context: Elementary </a:t>
            </a:r>
            <a:r>
              <a:rPr lang="en-US" dirty="0"/>
              <a:t>topic pages. So, you could essentially share those topic pages as a full set of content supporting a specific topic you’re covering in class. Or, for example, ask students to read one book article and one news article on a topic page of choice so that they not only have background information to understand a topic, but can use that background knowledge to better understand their chosen news article.</a:t>
            </a:r>
          </a:p>
          <a:p>
            <a:endParaRPr lang="en-US" dirty="0"/>
          </a:p>
          <a:p>
            <a:endParaRPr lang="en-US" dirty="0"/>
          </a:p>
        </p:txBody>
      </p:sp>
      <p:sp>
        <p:nvSpPr>
          <p:cNvPr id="4" name="Slide Number Placeholder 3"/>
          <p:cNvSpPr>
            <a:spLocks noGrp="1"/>
          </p:cNvSpPr>
          <p:nvPr>
            <p:ph type="sldNum" sz="quarter" idx="5"/>
          </p:nvPr>
        </p:nvSpPr>
        <p:spPr/>
        <p:txBody>
          <a:bodyPr/>
          <a:lstStyle/>
          <a:p>
            <a:fld id="{F3A9CC68-86F6-4C41-BB68-563FFE5D02C1}" type="slidenum">
              <a:rPr lang="en-US" smtClean="0"/>
              <a:t>44</a:t>
            </a:fld>
            <a:endParaRPr lang="en-US"/>
          </a:p>
        </p:txBody>
      </p:sp>
    </p:spTree>
    <p:extLst>
      <p:ext uri="{BB962C8B-B14F-4D97-AF65-F5344CB8AC3E}">
        <p14:creationId xmlns:p14="http://schemas.microsoft.com/office/powerpoint/2010/main" val="347639047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Get Link and Share to Classroom are available on search results, too. This gives you the option to craft a specific search, share it with students, and ask them to choose which resources to explore. It also gives you the ability to ask them to compare and contrast, or combine takeaways from multiple results that they select, providing a supported step into researching topics and synthesizing multiple sources. The highlights and notes tool that we’ll look at later can also help facilitate this skill.</a:t>
            </a:r>
          </a:p>
        </p:txBody>
      </p:sp>
      <p:sp>
        <p:nvSpPr>
          <p:cNvPr id="4" name="Slide Number Placeholder 3"/>
          <p:cNvSpPr>
            <a:spLocks noGrp="1"/>
          </p:cNvSpPr>
          <p:nvPr>
            <p:ph type="sldNum" sz="quarter" idx="5"/>
          </p:nvPr>
        </p:nvSpPr>
        <p:spPr/>
        <p:txBody>
          <a:bodyPr/>
          <a:lstStyle/>
          <a:p>
            <a:fld id="{F3A9CC68-86F6-4C41-BB68-563FFE5D02C1}" type="slidenum">
              <a:rPr lang="en-US" smtClean="0"/>
              <a:t>45</a:t>
            </a:fld>
            <a:endParaRPr lang="en-US"/>
          </a:p>
        </p:txBody>
      </p:sp>
    </p:spTree>
    <p:extLst>
      <p:ext uri="{BB962C8B-B14F-4D97-AF65-F5344CB8AC3E}">
        <p14:creationId xmlns:p14="http://schemas.microsoft.com/office/powerpoint/2010/main" val="32000926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Finally, every result can be emailed or sent to Google Drive or Microsoft OneDrive for viewing whenever/as long as you want (all documents can also be printed or downloaded if you prefer). You can click any of the shortcuts to email, Google Drive, or Microsoft OneDrive at the top of an item’s text, or use click Send to… in the upper righthand corner to start the process and follow on-screen prompts.</a:t>
            </a:r>
          </a:p>
          <a:p>
            <a:endParaRPr lang="en-US" dirty="0"/>
          </a:p>
          <a:p>
            <a:r>
              <a:rPr lang="en-US" dirty="0"/>
              <a:t>If you are sending to Google Drive or Microsoft OneDrive, you will be asked to log in if you are not already logged into a Google or Microsoft account within your browser. If you are already logged in, the system will automatically send it to the Google or Microsoft account active in your browser (so do note which account you’re using for the purpose of locating the content later).</a:t>
            </a:r>
          </a:p>
          <a:p>
            <a:endParaRPr lang="en-US" dirty="0"/>
          </a:p>
        </p:txBody>
      </p:sp>
      <p:sp>
        <p:nvSpPr>
          <p:cNvPr id="4" name="Slide Number Placeholder 3"/>
          <p:cNvSpPr>
            <a:spLocks noGrp="1"/>
          </p:cNvSpPr>
          <p:nvPr>
            <p:ph type="sldNum" sz="quarter" idx="5"/>
          </p:nvPr>
        </p:nvSpPr>
        <p:spPr/>
        <p:txBody>
          <a:bodyPr/>
          <a:lstStyle/>
          <a:p>
            <a:fld id="{F3A9CC68-86F6-4C41-BB68-563FFE5D02C1}" type="slidenum">
              <a:rPr lang="en-US" smtClean="0"/>
              <a:t>46</a:t>
            </a:fld>
            <a:endParaRPr lang="en-US"/>
          </a:p>
        </p:txBody>
      </p:sp>
    </p:spTree>
    <p:extLst>
      <p:ext uri="{BB962C8B-B14F-4D97-AF65-F5344CB8AC3E}">
        <p14:creationId xmlns:p14="http://schemas.microsoft.com/office/powerpoint/2010/main" val="140433378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Use this slide and hide or delete the next slide (Microsoft Word Online) if your school/institution uses Google—</a:t>
            </a:r>
          </a:p>
          <a:p>
            <a:r>
              <a:rPr lang="en-US" dirty="0"/>
              <a:t>Gale content sent to Google Drive can be opened as a Google Doc. Content brought into Microsoft OneDrive can be opened as a Microsoft Word Online document.</a:t>
            </a:r>
          </a:p>
          <a:p>
            <a:endParaRPr lang="en-US" dirty="0"/>
          </a:p>
          <a:p>
            <a:r>
              <a:rPr lang="en-US" dirty="0"/>
              <a:t>These tools can help students stay organized when they perform research, and also provide easy options for sharing with other students, commenting, and collaborating when working on group projects or virtual discussions.  </a:t>
            </a:r>
            <a:endParaRPr lang="en-US" i="1" dirty="0"/>
          </a:p>
        </p:txBody>
      </p:sp>
      <p:sp>
        <p:nvSpPr>
          <p:cNvPr id="4" name="Slide Number Placeholder 3"/>
          <p:cNvSpPr>
            <a:spLocks noGrp="1"/>
          </p:cNvSpPr>
          <p:nvPr>
            <p:ph type="sldNum" sz="quarter" idx="5"/>
          </p:nvPr>
        </p:nvSpPr>
        <p:spPr/>
        <p:txBody>
          <a:bodyPr/>
          <a:lstStyle/>
          <a:p>
            <a:fld id="{F3A9CC68-86F6-4C41-BB68-563FFE5D02C1}" type="slidenum">
              <a:rPr lang="en-US" smtClean="0"/>
              <a:t>47</a:t>
            </a:fld>
            <a:endParaRPr lang="en-US"/>
          </a:p>
        </p:txBody>
      </p:sp>
    </p:spTree>
    <p:extLst>
      <p:ext uri="{BB962C8B-B14F-4D97-AF65-F5344CB8AC3E}">
        <p14:creationId xmlns:p14="http://schemas.microsoft.com/office/powerpoint/2010/main" val="37376781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Use this slide and hide or delete the previous Google Docs slide if your school/institution uses Microsoft OneDrive—</a:t>
            </a:r>
          </a:p>
          <a:p>
            <a:r>
              <a:rPr lang="en-US" dirty="0"/>
              <a:t>Gale content sent to Google Drive can be opened as a Google Doc. Content brought into Microsoft OneDrive can be opened as a Microsoft Word Online document.</a:t>
            </a:r>
          </a:p>
          <a:p>
            <a:endParaRPr lang="en-US" dirty="0"/>
          </a:p>
          <a:p>
            <a:r>
              <a:rPr lang="en-US" dirty="0"/>
              <a:t>These tools can help students stay organized when they perform research, and also provide easy options for sharing with other students, commenting, and collaborating when working on group projects or virtual discussions.  </a:t>
            </a:r>
            <a:endParaRPr lang="en-US" i="1" dirty="0"/>
          </a:p>
        </p:txBody>
      </p:sp>
      <p:sp>
        <p:nvSpPr>
          <p:cNvPr id="4" name="Slide Number Placeholder 3"/>
          <p:cNvSpPr>
            <a:spLocks noGrp="1"/>
          </p:cNvSpPr>
          <p:nvPr>
            <p:ph type="sldNum" sz="quarter" idx="5"/>
          </p:nvPr>
        </p:nvSpPr>
        <p:spPr/>
        <p:txBody>
          <a:bodyPr/>
          <a:lstStyle/>
          <a:p>
            <a:fld id="{F3A9CC68-86F6-4C41-BB68-563FFE5D02C1}" type="slidenum">
              <a:rPr lang="en-US" smtClean="0"/>
              <a:t>48</a:t>
            </a:fld>
            <a:endParaRPr lang="en-US"/>
          </a:p>
        </p:txBody>
      </p:sp>
    </p:spTree>
    <p:extLst>
      <p:ext uri="{BB962C8B-B14F-4D97-AF65-F5344CB8AC3E}">
        <p14:creationId xmlns:p14="http://schemas.microsoft.com/office/powerpoint/2010/main" val="346180015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Calibri" panose="020F0502020204030204" pitchFamily="34" charset="0"/>
              </a:rPr>
              <a:t>To support the varied needs of learners, </a:t>
            </a:r>
            <a:r>
              <a:rPr lang="en-US" b="0" i="1" dirty="0">
                <a:solidFill>
                  <a:srgbClr val="000000"/>
                </a:solidFill>
                <a:effectLst/>
                <a:latin typeface="Calibri" panose="020F0502020204030204" pitchFamily="34" charset="0"/>
              </a:rPr>
              <a:t>Gale In Context: Elementary </a:t>
            </a:r>
            <a:r>
              <a:rPr lang="en-US" b="0" i="0" dirty="0">
                <a:solidFill>
                  <a:srgbClr val="000000"/>
                </a:solidFill>
                <a:effectLst/>
                <a:latin typeface="Calibri" panose="020F0502020204030204" pitchFamily="34" charset="0"/>
              </a:rPr>
              <a:t>offers a hover over sound tool so developing readers and learners with auditory issues can hear the text that appears with navigation tools and database features. </a:t>
            </a:r>
          </a:p>
          <a:p>
            <a:endParaRPr lang="en-US" b="0" i="0" dirty="0">
              <a:solidFill>
                <a:srgbClr val="000000"/>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F3A9CC68-86F6-4C41-BB68-563FFE5D02C1}" type="slidenum">
              <a:rPr lang="en-US" smtClean="0"/>
              <a:t>49</a:t>
            </a:fld>
            <a:endParaRPr lang="en-US"/>
          </a:p>
        </p:txBody>
      </p:sp>
    </p:spTree>
    <p:extLst>
      <p:ext uri="{BB962C8B-B14F-4D97-AF65-F5344CB8AC3E}">
        <p14:creationId xmlns:p14="http://schemas.microsoft.com/office/powerpoint/2010/main" val="249832452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Users can translate the platform (which include all navigation, buttons, and the search bar), or can translate the text of the entry only.</a:t>
            </a:r>
          </a:p>
        </p:txBody>
      </p:sp>
      <p:sp>
        <p:nvSpPr>
          <p:cNvPr id="4" name="Slide Number Placeholder 3"/>
          <p:cNvSpPr>
            <a:spLocks noGrp="1"/>
          </p:cNvSpPr>
          <p:nvPr>
            <p:ph type="sldNum" sz="quarter" idx="5"/>
          </p:nvPr>
        </p:nvSpPr>
        <p:spPr/>
        <p:txBody>
          <a:bodyPr/>
          <a:lstStyle/>
          <a:p>
            <a:fld id="{F3A9CC68-86F6-4C41-BB68-563FFE5D02C1}" type="slidenum">
              <a:rPr lang="en-US" smtClean="0"/>
              <a:t>50</a:t>
            </a:fld>
            <a:endParaRPr lang="en-US"/>
          </a:p>
        </p:txBody>
      </p:sp>
    </p:spTree>
    <p:extLst>
      <p:ext uri="{BB962C8B-B14F-4D97-AF65-F5344CB8AC3E}">
        <p14:creationId xmlns:p14="http://schemas.microsoft.com/office/powerpoint/2010/main" val="235218618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Increase or decrease the font size as needed.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A9CC68-86F6-4C41-BB68-563FFE5D02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6299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next few slides cover discovery within Schoology and Canvas. If you are utilizing one of these LMS unhide these slides, if not you can keep them hidden during your presentation. Remember: integrating into your LMS means your users will automatically authenticate into </a:t>
            </a:r>
            <a:r>
              <a:rPr lang="en-US" i="1" dirty="0"/>
              <a:t>Gale In Context: Elementary </a:t>
            </a:r>
            <a:r>
              <a:rPr lang="en-US" dirty="0"/>
              <a:t>when selected.</a:t>
            </a:r>
          </a:p>
        </p:txBody>
      </p:sp>
      <p:sp>
        <p:nvSpPr>
          <p:cNvPr id="4" name="Slide Number Placeholder 3"/>
          <p:cNvSpPr>
            <a:spLocks noGrp="1"/>
          </p:cNvSpPr>
          <p:nvPr>
            <p:ph type="sldNum" sz="quarter" idx="5"/>
          </p:nvPr>
        </p:nvSpPr>
        <p:spPr/>
        <p:txBody>
          <a:bodyPr/>
          <a:lstStyle/>
          <a:p>
            <a:fld id="{F3A9CC68-86F6-4C41-BB68-563FFE5D02C1}" type="slidenum">
              <a:rPr lang="en-US" smtClean="0"/>
              <a:t>5</a:t>
            </a:fld>
            <a:endParaRPr lang="en-US"/>
          </a:p>
        </p:txBody>
      </p:sp>
    </p:spTree>
    <p:extLst>
      <p:ext uri="{BB962C8B-B14F-4D97-AF65-F5344CB8AC3E}">
        <p14:creationId xmlns:p14="http://schemas.microsoft.com/office/powerpoint/2010/main" val="172016830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Change the font, text and background color, and line, letter, and word spacing to enhance readability.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A9CC68-86F6-4C41-BB68-563FFE5D02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79474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Listen to the article with settings to highlight words and sentences being read, change the speed, and enhance the visibility.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A9CC68-86F6-4C41-BB68-563FFE5D02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765359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addition to the sharing features we discussed, all text results include the option to add highlights and notes. You can use these features to call out specific portions of text or to note questions for students; or you can ask students to color code specific items (pro or con arguments, first read/second passes in close reading assignments, strong points made within and questions about a text. Etc.), add their thoughts, send the document to Google Drive or OneDrive (or download it), and then share the Google Doc, Microsoft Word Online doc, or PDF with you for further commentary.</a:t>
            </a:r>
          </a:p>
          <a:p>
            <a:endParaRPr lang="en-US" dirty="0"/>
          </a:p>
          <a:p>
            <a:r>
              <a:rPr lang="en-US" dirty="0"/>
              <a:t>To get started, you or your students can simply select text within the document as you normally would to copy or paste text (click and drag on your computer, or tap the first and last word on mobile devices).</a:t>
            </a:r>
          </a:p>
          <a:p>
            <a:endParaRPr lang="en-US" dirty="0"/>
          </a:p>
        </p:txBody>
      </p:sp>
      <p:sp>
        <p:nvSpPr>
          <p:cNvPr id="4" name="Slide Number Placeholder 3"/>
          <p:cNvSpPr>
            <a:spLocks noGrp="1"/>
          </p:cNvSpPr>
          <p:nvPr>
            <p:ph type="sldNum" sz="quarter" idx="5"/>
          </p:nvPr>
        </p:nvSpPr>
        <p:spPr/>
        <p:txBody>
          <a:bodyPr/>
          <a:lstStyle/>
          <a:p>
            <a:fld id="{F3A9CC68-86F6-4C41-BB68-563FFE5D02C1}" type="slidenum">
              <a:rPr lang="en-US" smtClean="0"/>
              <a:t>54</a:t>
            </a:fld>
            <a:endParaRPr lang="en-US"/>
          </a:p>
        </p:txBody>
      </p:sp>
    </p:spTree>
    <p:extLst>
      <p:ext uri="{BB962C8B-B14F-4D97-AF65-F5344CB8AC3E}">
        <p14:creationId xmlns:p14="http://schemas.microsoft.com/office/powerpoint/2010/main" val="87777039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You’ll then see a pop-out menu that provides color options and the ability to add notes. Note that if a student selects one word within the text, the define option will allow that student to view a dictionary definition without leaving the Gale resource.</a:t>
            </a:r>
          </a:p>
          <a:p>
            <a:endParaRPr lang="en-US" dirty="0"/>
          </a:p>
          <a:p>
            <a:r>
              <a:rPr lang="en-US" dirty="0"/>
              <a:t>Choose the desired color for the highlight and add your thoughts or response to the notes field.</a:t>
            </a:r>
          </a:p>
          <a:p>
            <a:endParaRPr lang="en-US" dirty="0"/>
          </a:p>
        </p:txBody>
      </p:sp>
      <p:sp>
        <p:nvSpPr>
          <p:cNvPr id="4" name="Slide Number Placeholder 3"/>
          <p:cNvSpPr>
            <a:spLocks noGrp="1"/>
          </p:cNvSpPr>
          <p:nvPr>
            <p:ph type="sldNum" sz="quarter" idx="5"/>
          </p:nvPr>
        </p:nvSpPr>
        <p:spPr/>
        <p:txBody>
          <a:bodyPr/>
          <a:lstStyle/>
          <a:p>
            <a:fld id="{F3A9CC68-86F6-4C41-BB68-563FFE5D02C1}" type="slidenum">
              <a:rPr lang="en-US" smtClean="0"/>
              <a:t>55</a:t>
            </a:fld>
            <a:endParaRPr lang="en-US"/>
          </a:p>
        </p:txBody>
      </p:sp>
    </p:spTree>
    <p:extLst>
      <p:ext uri="{BB962C8B-B14F-4D97-AF65-F5344CB8AC3E}">
        <p14:creationId xmlns:p14="http://schemas.microsoft.com/office/powerpoint/2010/main" val="219979398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Finally, be sure to take the highlighted item with you before you close the resource by downloading, printing, or sending the item to Google Drive or Microsoft OneDrive. This will provide a copy of the result including any highlights and notes you made within the document.</a:t>
            </a:r>
          </a:p>
          <a:p>
            <a:endParaRPr lang="en-US" dirty="0"/>
          </a:p>
          <a:p>
            <a:r>
              <a:rPr lang="en-US" dirty="0"/>
              <a:t>Note that you can also access the Highlights and Notes menu option in the upper right-hand corner of the resource to access all the highlights and notes you’ve made within a given session. This allows you to easily jump to articles and edit highlights and notes, or to download, print, or send a full list of all your highlights and notes to Google Drive or Microsoft OneDrive. Again, if you plan to use this tool, be sure to download, print, or Send to… before exiting the resource.</a:t>
            </a:r>
          </a:p>
          <a:p>
            <a:endParaRPr lang="en-US" dirty="0"/>
          </a:p>
        </p:txBody>
      </p:sp>
      <p:sp>
        <p:nvSpPr>
          <p:cNvPr id="4" name="Slide Number Placeholder 3"/>
          <p:cNvSpPr>
            <a:spLocks noGrp="1"/>
          </p:cNvSpPr>
          <p:nvPr>
            <p:ph type="sldNum" sz="quarter" idx="5"/>
          </p:nvPr>
        </p:nvSpPr>
        <p:spPr/>
        <p:txBody>
          <a:bodyPr/>
          <a:lstStyle/>
          <a:p>
            <a:fld id="{F3A9CC68-86F6-4C41-BB68-563FFE5D02C1}" type="slidenum">
              <a:rPr lang="en-US" smtClean="0"/>
              <a:t>56</a:t>
            </a:fld>
            <a:endParaRPr lang="en-US"/>
          </a:p>
        </p:txBody>
      </p:sp>
    </p:spTree>
    <p:extLst>
      <p:ext uri="{BB962C8B-B14F-4D97-AF65-F5344CB8AC3E}">
        <p14:creationId xmlns:p14="http://schemas.microsoft.com/office/powerpoint/2010/main" val="24774945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Finally, Gale resources are designed to help develop your students’ research skills, whether you are assigning a full research project, or just asking them to prepare for an in-class discussion.</a:t>
            </a:r>
          </a:p>
          <a:p>
            <a:endParaRPr lang="en-US" dirty="0"/>
          </a:p>
          <a:p>
            <a:r>
              <a:rPr lang="en-US" dirty="0"/>
              <a:t>At a basic level, topic pages within </a:t>
            </a:r>
            <a:r>
              <a:rPr lang="en-US" i="1" dirty="0"/>
              <a:t>Gale In Context </a:t>
            </a:r>
            <a:r>
              <a:rPr lang="en-US" i="0" dirty="0"/>
              <a:t>(available via the Topic Tree on the home page or the Browse Topics menu option from the toolbar) highlight potential topics for students who are having trouble picking a subject of interest. These students can even use the Topics dropdown on the Browse Topics page to focus on topics within larger areas of interest (for example, social issues).</a:t>
            </a:r>
            <a:endParaRPr lang="en-US" dirty="0"/>
          </a:p>
        </p:txBody>
      </p:sp>
      <p:sp>
        <p:nvSpPr>
          <p:cNvPr id="4" name="Slide Number Placeholder 3"/>
          <p:cNvSpPr>
            <a:spLocks noGrp="1"/>
          </p:cNvSpPr>
          <p:nvPr>
            <p:ph type="sldNum" sz="quarter" idx="5"/>
          </p:nvPr>
        </p:nvSpPr>
        <p:spPr/>
        <p:txBody>
          <a:bodyPr/>
          <a:lstStyle/>
          <a:p>
            <a:fld id="{F3A9CC68-86F6-4C41-BB68-563FFE5D02C1}" type="slidenum">
              <a:rPr lang="en-US" smtClean="0"/>
              <a:t>57</a:t>
            </a:fld>
            <a:endParaRPr lang="en-US"/>
          </a:p>
        </p:txBody>
      </p:sp>
    </p:spTree>
    <p:extLst>
      <p:ext uri="{BB962C8B-B14F-4D97-AF65-F5344CB8AC3E}">
        <p14:creationId xmlns:p14="http://schemas.microsoft.com/office/powerpoint/2010/main" val="162001696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Topic pages bring together a curated set of content on a topic. This means students have a supportive jumping off point to dive into a variety of resources, making research a little more accessible for those students who aren’t quite ready to create complex search strategies. Further, these pages offer a wide array of different content types, including things that students may not have thought to look for on their own, but will have experience using for future research or projects.</a:t>
            </a:r>
          </a:p>
        </p:txBody>
      </p:sp>
      <p:sp>
        <p:nvSpPr>
          <p:cNvPr id="4" name="Slide Number Placeholder 3"/>
          <p:cNvSpPr>
            <a:spLocks noGrp="1"/>
          </p:cNvSpPr>
          <p:nvPr>
            <p:ph type="sldNum" sz="quarter" idx="5"/>
          </p:nvPr>
        </p:nvSpPr>
        <p:spPr/>
        <p:txBody>
          <a:bodyPr/>
          <a:lstStyle/>
          <a:p>
            <a:fld id="{F3A9CC68-86F6-4C41-BB68-563FFE5D02C1}" type="slidenum">
              <a:rPr lang="en-US" smtClean="0"/>
              <a:t>58</a:t>
            </a:fld>
            <a:endParaRPr lang="en-US"/>
          </a:p>
        </p:txBody>
      </p:sp>
    </p:spTree>
    <p:extLst>
      <p:ext uri="{BB962C8B-B14F-4D97-AF65-F5344CB8AC3E}">
        <p14:creationId xmlns:p14="http://schemas.microsoft.com/office/powerpoint/2010/main" val="4243137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Finally, a seamless Cite tool is built into every item within the Gale resource to ensure that students have support in using and citing resources responsibly.</a:t>
            </a:r>
          </a:p>
          <a:p>
            <a:endParaRPr lang="en-US" dirty="0"/>
          </a:p>
          <a:p>
            <a:r>
              <a:rPr lang="en-US" dirty="0"/>
              <a:t>Simply click Cite to provide machine-generated MLA, APA (7</a:t>
            </a:r>
            <a:r>
              <a:rPr lang="en-US" baseline="30000" dirty="0"/>
              <a:t>th</a:t>
            </a:r>
            <a:r>
              <a:rPr lang="en-US" dirty="0"/>
              <a:t> edition is now available within the tool), and/or Chicago style citations. Use the Select button to select, then copy and paste the citation into a document, or Export the citation to services like </a:t>
            </a:r>
            <a:r>
              <a:rPr lang="en-US" dirty="0" err="1"/>
              <a:t>EasyBib</a:t>
            </a:r>
            <a:r>
              <a:rPr lang="en-US" dirty="0"/>
              <a:t> and </a:t>
            </a:r>
            <a:r>
              <a:rPr lang="en-US" dirty="0" err="1"/>
              <a:t>NoodleTools</a:t>
            </a:r>
            <a:r>
              <a:rPr lang="en-US" dirty="0"/>
              <a:t>.</a:t>
            </a:r>
          </a:p>
        </p:txBody>
      </p:sp>
      <p:sp>
        <p:nvSpPr>
          <p:cNvPr id="4" name="Slide Number Placeholder 3"/>
          <p:cNvSpPr>
            <a:spLocks noGrp="1"/>
          </p:cNvSpPr>
          <p:nvPr>
            <p:ph type="sldNum" sz="quarter" idx="5"/>
          </p:nvPr>
        </p:nvSpPr>
        <p:spPr/>
        <p:txBody>
          <a:bodyPr/>
          <a:lstStyle/>
          <a:p>
            <a:fld id="{F3A9CC68-86F6-4C41-BB68-563FFE5D02C1}" type="slidenum">
              <a:rPr lang="en-US" smtClean="0"/>
              <a:t>59</a:t>
            </a:fld>
            <a:endParaRPr lang="en-US"/>
          </a:p>
        </p:txBody>
      </p:sp>
    </p:spTree>
    <p:extLst>
      <p:ext uri="{BB962C8B-B14F-4D97-AF65-F5344CB8AC3E}">
        <p14:creationId xmlns:p14="http://schemas.microsoft.com/office/powerpoint/2010/main" val="40169482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Alternately, scroll to the bottom of the document and use the Source Citation area to select the desired citation. Whichever citation is active in this area (for example, in this screenshot, APA is the active selection)</a:t>
            </a:r>
          </a:p>
        </p:txBody>
      </p:sp>
      <p:sp>
        <p:nvSpPr>
          <p:cNvPr id="4" name="Slide Number Placeholder 3"/>
          <p:cNvSpPr>
            <a:spLocks noGrp="1"/>
          </p:cNvSpPr>
          <p:nvPr>
            <p:ph type="sldNum" sz="quarter" idx="5"/>
          </p:nvPr>
        </p:nvSpPr>
        <p:spPr/>
        <p:txBody>
          <a:bodyPr/>
          <a:lstStyle/>
          <a:p>
            <a:fld id="{F3A9CC68-86F6-4C41-BB68-563FFE5D02C1}" type="slidenum">
              <a:rPr lang="en-US" smtClean="0"/>
              <a:t>60</a:t>
            </a:fld>
            <a:endParaRPr lang="en-US"/>
          </a:p>
        </p:txBody>
      </p:sp>
    </p:spTree>
    <p:extLst>
      <p:ext uri="{BB962C8B-B14F-4D97-AF65-F5344CB8AC3E}">
        <p14:creationId xmlns:p14="http://schemas.microsoft.com/office/powerpoint/2010/main" val="353243042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Will be exported with the document when it is downloaded, printed, emailed, or sent to Google Drive or Microsoft OneDrive.</a:t>
            </a:r>
          </a:p>
        </p:txBody>
      </p:sp>
      <p:sp>
        <p:nvSpPr>
          <p:cNvPr id="4" name="Slide Number Placeholder 3"/>
          <p:cNvSpPr>
            <a:spLocks noGrp="1"/>
          </p:cNvSpPr>
          <p:nvPr>
            <p:ph type="sldNum" sz="quarter" idx="5"/>
          </p:nvPr>
        </p:nvSpPr>
        <p:spPr/>
        <p:txBody>
          <a:bodyPr/>
          <a:lstStyle/>
          <a:p>
            <a:fld id="{F3A9CC68-86F6-4C41-BB68-563FFE5D02C1}" type="slidenum">
              <a:rPr lang="en-US" smtClean="0"/>
              <a:t>61</a:t>
            </a:fld>
            <a:endParaRPr lang="en-US"/>
          </a:p>
        </p:txBody>
      </p:sp>
    </p:spTree>
    <p:extLst>
      <p:ext uri="{BB962C8B-B14F-4D97-AF65-F5344CB8AC3E}">
        <p14:creationId xmlns:p14="http://schemas.microsoft.com/office/powerpoint/2010/main" val="34069390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select a resource added to a course users will need to select the course and choose the correct resource from those added to the left side tool bar.</a:t>
            </a:r>
          </a:p>
        </p:txBody>
      </p:sp>
      <p:sp>
        <p:nvSpPr>
          <p:cNvPr id="4" name="Slide Number Placeholder 3"/>
          <p:cNvSpPr>
            <a:spLocks noGrp="1"/>
          </p:cNvSpPr>
          <p:nvPr>
            <p:ph type="sldNum" sz="quarter" idx="5"/>
          </p:nvPr>
        </p:nvSpPr>
        <p:spPr/>
        <p:txBody>
          <a:bodyPr/>
          <a:lstStyle/>
          <a:p>
            <a:fld id="{F3A9CC68-86F6-4C41-BB68-563FFE5D02C1}" type="slidenum">
              <a:rPr lang="en-US" smtClean="0"/>
              <a:t>6</a:t>
            </a:fld>
            <a:endParaRPr lang="en-US"/>
          </a:p>
        </p:txBody>
      </p:sp>
    </p:spTree>
    <p:extLst>
      <p:ext uri="{BB962C8B-B14F-4D97-AF65-F5344CB8AC3E}">
        <p14:creationId xmlns:p14="http://schemas.microsoft.com/office/powerpoint/2010/main" val="19295878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will appear at the bottom of the exported document.</a:t>
            </a:r>
          </a:p>
        </p:txBody>
      </p:sp>
      <p:sp>
        <p:nvSpPr>
          <p:cNvPr id="4" name="Slide Number Placeholder 3"/>
          <p:cNvSpPr>
            <a:spLocks noGrp="1"/>
          </p:cNvSpPr>
          <p:nvPr>
            <p:ph type="sldNum" sz="quarter" idx="5"/>
          </p:nvPr>
        </p:nvSpPr>
        <p:spPr/>
        <p:txBody>
          <a:bodyPr/>
          <a:lstStyle/>
          <a:p>
            <a:fld id="{F3A9CC68-86F6-4C41-BB68-563FFE5D02C1}" type="slidenum">
              <a:rPr lang="en-US" smtClean="0"/>
              <a:t>62</a:t>
            </a:fld>
            <a:endParaRPr lang="en-US"/>
          </a:p>
        </p:txBody>
      </p:sp>
    </p:spTree>
    <p:extLst>
      <p:ext uri="{BB962C8B-B14F-4D97-AF65-F5344CB8AC3E}">
        <p14:creationId xmlns:p14="http://schemas.microsoft.com/office/powerpoint/2010/main" val="388642117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Use this slide as a visual prompt for final questions and/or discussions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F3A9CC68-86F6-4C41-BB68-563FFE5D02C1}" type="slidenum">
              <a:rPr lang="en-US" smtClean="0"/>
              <a:t>63</a:t>
            </a:fld>
            <a:endParaRPr lang="en-US"/>
          </a:p>
        </p:txBody>
      </p:sp>
    </p:spTree>
    <p:extLst>
      <p:ext uri="{BB962C8B-B14F-4D97-AF65-F5344CB8AC3E}">
        <p14:creationId xmlns:p14="http://schemas.microsoft.com/office/powerpoint/2010/main" val="142728687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Wrap up– ask teachers to visit the resource, share articles with students, and contact the library for support</a:t>
            </a:r>
          </a:p>
        </p:txBody>
      </p:sp>
      <p:sp>
        <p:nvSpPr>
          <p:cNvPr id="4" name="Slide Number Placeholder 3"/>
          <p:cNvSpPr>
            <a:spLocks noGrp="1"/>
          </p:cNvSpPr>
          <p:nvPr>
            <p:ph type="sldNum" sz="quarter" idx="10"/>
          </p:nvPr>
        </p:nvSpPr>
        <p:spPr/>
        <p:txBody>
          <a:bodyPr/>
          <a:lstStyle/>
          <a:p>
            <a:fld id="{F3A9CC68-86F6-4C41-BB68-563FFE5D02C1}" type="slidenum">
              <a:rPr lang="en-US" smtClean="0"/>
              <a:t>64</a:t>
            </a:fld>
            <a:endParaRPr lang="en-US"/>
          </a:p>
        </p:txBody>
      </p:sp>
    </p:spTree>
    <p:extLst>
      <p:ext uri="{BB962C8B-B14F-4D97-AF65-F5344CB8AC3E}">
        <p14:creationId xmlns:p14="http://schemas.microsoft.com/office/powerpoint/2010/main" val="375314787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Customize this concluding slide with your contact and site/access information.</a:t>
            </a:r>
          </a:p>
        </p:txBody>
      </p:sp>
      <p:sp>
        <p:nvSpPr>
          <p:cNvPr id="4" name="Slide Number Placeholder 3"/>
          <p:cNvSpPr>
            <a:spLocks noGrp="1"/>
          </p:cNvSpPr>
          <p:nvPr>
            <p:ph type="sldNum" sz="quarter" idx="5"/>
          </p:nvPr>
        </p:nvSpPr>
        <p:spPr/>
        <p:txBody>
          <a:bodyPr/>
          <a:lstStyle/>
          <a:p>
            <a:fld id="{F3A9CC68-86F6-4C41-BB68-563FFE5D02C1}" type="slidenum">
              <a:rPr lang="en-US" smtClean="0"/>
              <a:t>65</a:t>
            </a:fld>
            <a:endParaRPr lang="en-US"/>
          </a:p>
        </p:txBody>
      </p:sp>
    </p:spTree>
    <p:extLst>
      <p:ext uri="{BB962C8B-B14F-4D97-AF65-F5344CB8AC3E}">
        <p14:creationId xmlns:p14="http://schemas.microsoft.com/office/powerpoint/2010/main" val="7390710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select a resource added to a course users will need to select the course and choose the correct resource from those added to the left side tool bar.</a:t>
            </a:r>
          </a:p>
          <a:p>
            <a:endParaRPr lang="en-US" dirty="0"/>
          </a:p>
          <a:p>
            <a:r>
              <a:rPr lang="en-US" dirty="0"/>
              <a:t>Selecting the </a:t>
            </a:r>
            <a:r>
              <a:rPr lang="en-US" i="1" dirty="0"/>
              <a:t>Gale In Context: Elementary </a:t>
            </a:r>
            <a:r>
              <a:rPr lang="en-US" dirty="0"/>
              <a:t>option will launch them straight into the resource, while keeping them in the Schoology interface.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A9CC68-86F6-4C41-BB68-563FFE5D02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16144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To access resources while creating or editing a material (like an assignment or discussion post) teachers will select the Insert Content option at the top of the description dialogue box. The drop down will have </a:t>
            </a:r>
            <a:r>
              <a:rPr lang="en-US" i="1" dirty="0"/>
              <a:t>Gale In Context: Elementary </a:t>
            </a:r>
            <a:r>
              <a:rPr lang="en-US" dirty="0"/>
              <a:t>listed.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A9CC68-86F6-4C41-BB68-563FFE5D02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20220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Selecting the Insert Content option pulls forward the </a:t>
            </a:r>
            <a:r>
              <a:rPr lang="en-US" i="1" dirty="0"/>
              <a:t>Gale In Context: Elementary </a:t>
            </a:r>
            <a:r>
              <a:rPr lang="en-US" dirty="0"/>
              <a:t>interface while continuing to keep the user within Schoology.</a:t>
            </a:r>
          </a:p>
          <a:p>
            <a:endParaRPr lang="en-US" dirty="0"/>
          </a:p>
          <a:p>
            <a:r>
              <a:rPr lang="en-US" dirty="0"/>
              <a:t>While in </a:t>
            </a:r>
            <a:r>
              <a:rPr lang="en-US" i="1" dirty="0"/>
              <a:t>Gale In Context: Elementary </a:t>
            </a:r>
            <a:r>
              <a:rPr lang="en-US" dirty="0"/>
              <a:t>users can choose either Link to Document or Embed Document. Selecting Link to Document will enter a URL into the material that others will be able to select. Embed Document creates an </a:t>
            </a:r>
            <a:r>
              <a:rPr lang="en-US" dirty="0" err="1"/>
              <a:t>iframe</a:t>
            </a:r>
            <a:r>
              <a:rPr lang="en-US" dirty="0"/>
              <a:t> in which the native </a:t>
            </a:r>
            <a:r>
              <a:rPr lang="en-US" i="1" dirty="0"/>
              <a:t>Gale In Context: Elementary </a:t>
            </a:r>
            <a:r>
              <a:rPr lang="en-US" dirty="0"/>
              <a:t>platform is available.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A9CC68-86F6-4C41-BB68-563FFE5D02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302413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31BB2C1-8F2D-4584-88F9-47004257D4D0}"/>
              </a:ext>
            </a:extLst>
          </p:cNvPr>
          <p:cNvPicPr>
            <a:picLocks noChangeAspect="1"/>
          </p:cNvPicPr>
          <p:nvPr userDrawn="1"/>
        </p:nvPicPr>
        <p:blipFill>
          <a:blip r:embed="rId2"/>
          <a:stretch>
            <a:fillRect/>
          </a:stretch>
        </p:blipFill>
        <p:spPr>
          <a:xfrm>
            <a:off x="0" y="-1274595"/>
            <a:ext cx="12198892" cy="8132595"/>
          </a:xfrm>
          <a:prstGeom prst="rect">
            <a:avLst/>
          </a:prstGeom>
        </p:spPr>
      </p:pic>
      <p:sp>
        <p:nvSpPr>
          <p:cNvPr id="8" name="Text Placeholder 7"/>
          <p:cNvSpPr>
            <a:spLocks noGrp="1"/>
          </p:cNvSpPr>
          <p:nvPr>
            <p:ph type="body" sz="quarter" idx="10" hasCustomPrompt="1"/>
          </p:nvPr>
        </p:nvSpPr>
        <p:spPr>
          <a:xfrm>
            <a:off x="852488" y="0"/>
            <a:ext cx="4187825" cy="4011613"/>
          </a:xfrm>
          <a:prstGeom prst="rect">
            <a:avLst/>
          </a:prstGeom>
          <a:solidFill>
            <a:srgbClr val="009ECD">
              <a:alpha val="69000"/>
            </a:srgbClr>
          </a:solidFill>
        </p:spPr>
        <p:txBody>
          <a:bodyPr lIns="365760" tIns="365760"/>
          <a:lstStyle>
            <a:lvl1pPr marL="0" indent="0">
              <a:buNone/>
              <a:defRPr sz="3600" b="1" baseline="0">
                <a:solidFill>
                  <a:schemeClr val="bg1"/>
                </a:solidFill>
                <a:latin typeface="Arial" panose="020B0604020202020204" pitchFamily="34" charset="0"/>
                <a:ea typeface="Open Sans" panose="020B0606030504020204" pitchFamily="34" charset="0"/>
                <a:cs typeface="Arial" panose="020B0604020202020204" pitchFamily="34" charset="0"/>
              </a:defRPr>
            </a:lvl1pPr>
          </a:lstStyle>
          <a:p>
            <a:pPr lvl="0"/>
            <a:r>
              <a:rPr lang="en-US" dirty="0"/>
              <a:t>PRESENTATION</a:t>
            </a:r>
          </a:p>
          <a:p>
            <a:pPr lvl="0"/>
            <a:r>
              <a:rPr lang="en-US" dirty="0"/>
              <a:t>TITLE HERE</a:t>
            </a:r>
          </a:p>
          <a:p>
            <a:pPr lvl="0"/>
            <a:r>
              <a:rPr lang="en-US" dirty="0"/>
              <a:t>OPEN SANS 36 BOLD</a:t>
            </a:r>
          </a:p>
        </p:txBody>
      </p:sp>
      <p:sp>
        <p:nvSpPr>
          <p:cNvPr id="9" name="Rectangle 8">
            <a:extLst>
              <a:ext uri="{FF2B5EF4-FFF2-40B4-BE49-F238E27FC236}">
                <a16:creationId xmlns:a16="http://schemas.microsoft.com/office/drawing/2014/main" id="{ABBEC3A6-0A07-5114-1F2F-9E865648C637}"/>
              </a:ext>
            </a:extLst>
          </p:cNvPr>
          <p:cNvSpPr/>
          <p:nvPr userDrawn="1"/>
        </p:nvSpPr>
        <p:spPr>
          <a:xfrm>
            <a:off x="0" y="5916706"/>
            <a:ext cx="12192000" cy="9570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917F9805-9C3B-9974-7754-373339D49EDC}"/>
              </a:ext>
            </a:extLst>
          </p:cNvPr>
          <p:cNvPicPr>
            <a:picLocks noChangeAspect="1"/>
          </p:cNvPicPr>
          <p:nvPr userDrawn="1"/>
        </p:nvPicPr>
        <p:blipFill>
          <a:blip r:embed="rId3"/>
          <a:stretch>
            <a:fillRect/>
          </a:stretch>
        </p:blipFill>
        <p:spPr>
          <a:xfrm>
            <a:off x="560053" y="6155805"/>
            <a:ext cx="2660819" cy="460350"/>
          </a:xfrm>
          <a:prstGeom prst="rect">
            <a:avLst/>
          </a:prstGeom>
        </p:spPr>
      </p:pic>
      <p:pic>
        <p:nvPicPr>
          <p:cNvPr id="11" name="Graphic 10">
            <a:extLst>
              <a:ext uri="{FF2B5EF4-FFF2-40B4-BE49-F238E27FC236}">
                <a16:creationId xmlns:a16="http://schemas.microsoft.com/office/drawing/2014/main" id="{EFE02872-D66F-FD1C-0D75-11B008DFCD5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889882" y="6155805"/>
            <a:ext cx="1578346" cy="460351"/>
          </a:xfrm>
          <a:prstGeom prst="rect">
            <a:avLst/>
          </a:prstGeom>
        </p:spPr>
      </p:pic>
    </p:spTree>
    <p:extLst>
      <p:ext uri="{BB962C8B-B14F-4D97-AF65-F5344CB8AC3E}">
        <p14:creationId xmlns:p14="http://schemas.microsoft.com/office/powerpoint/2010/main" val="19638176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8FF06DD-4945-78B5-AF7D-346EFD5ECD83}"/>
              </a:ext>
            </a:extLst>
          </p:cNvPr>
          <p:cNvSpPr/>
          <p:nvPr userDrawn="1"/>
        </p:nvSpPr>
        <p:spPr>
          <a:xfrm>
            <a:off x="0" y="5916706"/>
            <a:ext cx="12192000" cy="9570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C1A55681-25C3-8E95-A0C3-413DBADADCD5}"/>
              </a:ext>
            </a:extLst>
          </p:cNvPr>
          <p:cNvPicPr>
            <a:picLocks noChangeAspect="1"/>
          </p:cNvPicPr>
          <p:nvPr userDrawn="1"/>
        </p:nvPicPr>
        <p:blipFill>
          <a:blip r:embed="rId2"/>
          <a:stretch>
            <a:fillRect/>
          </a:stretch>
        </p:blipFill>
        <p:spPr>
          <a:xfrm>
            <a:off x="560053" y="6155805"/>
            <a:ext cx="2660819" cy="460350"/>
          </a:xfrm>
          <a:prstGeom prst="rect">
            <a:avLst/>
          </a:prstGeom>
        </p:spPr>
      </p:pic>
      <p:pic>
        <p:nvPicPr>
          <p:cNvPr id="12" name="Graphic 11">
            <a:extLst>
              <a:ext uri="{FF2B5EF4-FFF2-40B4-BE49-F238E27FC236}">
                <a16:creationId xmlns:a16="http://schemas.microsoft.com/office/drawing/2014/main" id="{4B328BD2-1124-46DF-25A8-B2C8F7B3DAC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889882" y="6155805"/>
            <a:ext cx="1578346" cy="460351"/>
          </a:xfrm>
          <a:prstGeom prst="rect">
            <a:avLst/>
          </a:prstGeom>
        </p:spPr>
      </p:pic>
      <p:sp>
        <p:nvSpPr>
          <p:cNvPr id="4" name="Rectangle 3"/>
          <p:cNvSpPr/>
          <p:nvPr userDrawn="1"/>
        </p:nvSpPr>
        <p:spPr>
          <a:xfrm>
            <a:off x="0" y="1041096"/>
            <a:ext cx="12192000" cy="2595240"/>
          </a:xfrm>
          <a:prstGeom prst="rect">
            <a:avLst/>
          </a:prstGeom>
          <a:solidFill>
            <a:srgbClr val="71BEDA">
              <a:alpha val="49804"/>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p:cNvSpPr>
            <a:spLocks noGrp="1"/>
          </p:cNvSpPr>
          <p:nvPr>
            <p:ph type="title" hasCustomPrompt="1"/>
          </p:nvPr>
        </p:nvSpPr>
        <p:spPr>
          <a:xfrm>
            <a:off x="607449" y="1508602"/>
            <a:ext cx="10675089" cy="1231459"/>
          </a:xfrm>
          <a:prstGeom prst="rect">
            <a:avLst/>
          </a:prstGeom>
        </p:spPr>
        <p:txBody>
          <a:bodyPr/>
          <a:lstStyle>
            <a:lvl1pPr algn="l">
              <a:defRPr sz="4400" b="1" i="0" baseline="0">
                <a:solidFill>
                  <a:srgbClr val="18324D"/>
                </a:solidFill>
                <a:latin typeface="Arial" panose="020B0604020202020204" pitchFamily="34" charset="0"/>
                <a:ea typeface="Open Sans" panose="020B0606030504020204" pitchFamily="34" charset="0"/>
                <a:cs typeface="Arial" panose="020B0604020202020204" pitchFamily="34" charset="0"/>
              </a:defRPr>
            </a:lvl1pPr>
          </a:lstStyle>
          <a:p>
            <a:r>
              <a:rPr lang="en-US" dirty="0"/>
              <a:t>SECTION BREAK TITLE HERE</a:t>
            </a:r>
          </a:p>
        </p:txBody>
      </p:sp>
      <p:sp>
        <p:nvSpPr>
          <p:cNvPr id="2" name="Slide Number Placeholder 1">
            <a:extLst>
              <a:ext uri="{FF2B5EF4-FFF2-40B4-BE49-F238E27FC236}">
                <a16:creationId xmlns:a16="http://schemas.microsoft.com/office/drawing/2014/main" id="{0EF664C6-00B9-4E3B-8EE8-9E3826A2047B}"/>
              </a:ext>
            </a:extLst>
          </p:cNvPr>
          <p:cNvSpPr>
            <a:spLocks noGrp="1"/>
          </p:cNvSpPr>
          <p:nvPr>
            <p:ph type="sldNum" sz="quarter" idx="10"/>
          </p:nvPr>
        </p:nvSpPr>
        <p:spPr/>
        <p:txBody>
          <a:bodyPr/>
          <a:lstStyle/>
          <a:p>
            <a:fld id="{282A3021-2E9D-4A45-A228-088E67FB350E}" type="slidenum">
              <a:rPr lang="en-US" smtClean="0"/>
              <a:pPr/>
              <a:t>‹#›</a:t>
            </a:fld>
            <a:endParaRPr lang="en-US"/>
          </a:p>
        </p:txBody>
      </p:sp>
    </p:spTree>
    <p:extLst>
      <p:ext uri="{BB962C8B-B14F-4D97-AF65-F5344CB8AC3E}">
        <p14:creationId xmlns:p14="http://schemas.microsoft.com/office/powerpoint/2010/main" val="31267982"/>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Title Slide 2">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7B9B0E7-1983-435F-E679-1436F879B5B6}"/>
              </a:ext>
            </a:extLst>
          </p:cNvPr>
          <p:cNvSpPr/>
          <p:nvPr userDrawn="1"/>
        </p:nvSpPr>
        <p:spPr>
          <a:xfrm>
            <a:off x="0" y="5916706"/>
            <a:ext cx="12192000" cy="9570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DEB2EC3C-2EE8-12AE-8D64-EA3D276E0AB8}"/>
              </a:ext>
            </a:extLst>
          </p:cNvPr>
          <p:cNvPicPr>
            <a:picLocks noChangeAspect="1"/>
          </p:cNvPicPr>
          <p:nvPr userDrawn="1"/>
        </p:nvPicPr>
        <p:blipFill>
          <a:blip r:embed="rId2"/>
          <a:stretch>
            <a:fillRect/>
          </a:stretch>
        </p:blipFill>
        <p:spPr>
          <a:xfrm>
            <a:off x="560053" y="6155805"/>
            <a:ext cx="2660819" cy="460350"/>
          </a:xfrm>
          <a:prstGeom prst="rect">
            <a:avLst/>
          </a:prstGeom>
        </p:spPr>
      </p:pic>
      <p:pic>
        <p:nvPicPr>
          <p:cNvPr id="13" name="Graphic 12">
            <a:extLst>
              <a:ext uri="{FF2B5EF4-FFF2-40B4-BE49-F238E27FC236}">
                <a16:creationId xmlns:a16="http://schemas.microsoft.com/office/drawing/2014/main" id="{117F3BD4-8BD0-027C-0151-57FA5C30E32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889882" y="6155805"/>
            <a:ext cx="1578346" cy="460351"/>
          </a:xfrm>
          <a:prstGeom prst="rect">
            <a:avLst/>
          </a:prstGeom>
        </p:spPr>
      </p:pic>
      <p:sp>
        <p:nvSpPr>
          <p:cNvPr id="4" name="Rectangle 3"/>
          <p:cNvSpPr/>
          <p:nvPr userDrawn="1"/>
        </p:nvSpPr>
        <p:spPr>
          <a:xfrm>
            <a:off x="0" y="1041096"/>
            <a:ext cx="12192000" cy="2595240"/>
          </a:xfrm>
          <a:prstGeom prst="rect">
            <a:avLst/>
          </a:prstGeom>
          <a:solidFill>
            <a:srgbClr val="009EC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05529"/>
              </a:solidFill>
            </a:endParaRPr>
          </a:p>
        </p:txBody>
      </p:sp>
      <p:sp>
        <p:nvSpPr>
          <p:cNvPr id="6" name="Title 5"/>
          <p:cNvSpPr>
            <a:spLocks noGrp="1"/>
          </p:cNvSpPr>
          <p:nvPr>
            <p:ph type="title" hasCustomPrompt="1"/>
          </p:nvPr>
        </p:nvSpPr>
        <p:spPr>
          <a:xfrm>
            <a:off x="607449" y="1508602"/>
            <a:ext cx="10675089" cy="1231459"/>
          </a:xfrm>
          <a:prstGeom prst="rect">
            <a:avLst/>
          </a:prstGeom>
        </p:spPr>
        <p:txBody>
          <a:bodyPr/>
          <a:lstStyle>
            <a:lvl1pPr algn="l">
              <a:defRPr sz="4400" b="1" i="0" baseline="0">
                <a:solidFill>
                  <a:schemeClr val="bg1"/>
                </a:solidFill>
                <a:latin typeface="Arial" panose="020B0604020202020204" pitchFamily="34" charset="0"/>
                <a:ea typeface="Open Sans" panose="020B0606030504020204" pitchFamily="34" charset="0"/>
                <a:cs typeface="Arial" panose="020B0604020202020204" pitchFamily="34" charset="0"/>
              </a:defRPr>
            </a:lvl1pPr>
          </a:lstStyle>
          <a:p>
            <a:r>
              <a:rPr lang="en-US" dirty="0"/>
              <a:t>SECTION BREAK TITLE HERE</a:t>
            </a:r>
          </a:p>
        </p:txBody>
      </p:sp>
      <p:sp>
        <p:nvSpPr>
          <p:cNvPr id="2" name="Slide Number Placeholder 1">
            <a:extLst>
              <a:ext uri="{FF2B5EF4-FFF2-40B4-BE49-F238E27FC236}">
                <a16:creationId xmlns:a16="http://schemas.microsoft.com/office/drawing/2014/main" id="{DB928800-A27E-4262-B7FA-12C3CF635865}"/>
              </a:ext>
            </a:extLst>
          </p:cNvPr>
          <p:cNvSpPr>
            <a:spLocks noGrp="1"/>
          </p:cNvSpPr>
          <p:nvPr>
            <p:ph type="sldNum" sz="quarter" idx="10"/>
          </p:nvPr>
        </p:nvSpPr>
        <p:spPr/>
        <p:txBody>
          <a:bodyPr/>
          <a:lstStyle/>
          <a:p>
            <a:fld id="{282A3021-2E9D-4A45-A228-088E67FB350E}" type="slidenum">
              <a:rPr lang="en-US" smtClean="0"/>
              <a:pPr/>
              <a:t>‹#›</a:t>
            </a:fld>
            <a:endParaRPr lang="en-US"/>
          </a:p>
        </p:txBody>
      </p:sp>
    </p:spTree>
    <p:extLst>
      <p:ext uri="{BB962C8B-B14F-4D97-AF65-F5344CB8AC3E}">
        <p14:creationId xmlns:p14="http://schemas.microsoft.com/office/powerpoint/2010/main" val="16523642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5_Title Slide 2">
    <p:spTree>
      <p:nvGrpSpPr>
        <p:cNvPr id="1" name=""/>
        <p:cNvGrpSpPr/>
        <p:nvPr/>
      </p:nvGrpSpPr>
      <p:grpSpPr>
        <a:xfrm>
          <a:off x="0" y="0"/>
          <a:ext cx="0" cy="0"/>
          <a:chOff x="0" y="0"/>
          <a:chExt cx="0" cy="0"/>
        </a:xfrm>
      </p:grpSpPr>
      <p:sp>
        <p:nvSpPr>
          <p:cNvPr id="4" name="Rectangle 3"/>
          <p:cNvSpPr/>
          <p:nvPr userDrawn="1"/>
        </p:nvSpPr>
        <p:spPr>
          <a:xfrm>
            <a:off x="0" y="1041096"/>
            <a:ext cx="12192000" cy="2595240"/>
          </a:xfrm>
          <a:prstGeom prst="rect">
            <a:avLst/>
          </a:prstGeom>
          <a:solidFill>
            <a:srgbClr val="00B09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05529"/>
              </a:solidFill>
            </a:endParaRPr>
          </a:p>
        </p:txBody>
      </p:sp>
      <p:sp>
        <p:nvSpPr>
          <p:cNvPr id="6" name="Title 5"/>
          <p:cNvSpPr>
            <a:spLocks noGrp="1"/>
          </p:cNvSpPr>
          <p:nvPr>
            <p:ph type="title" hasCustomPrompt="1"/>
          </p:nvPr>
        </p:nvSpPr>
        <p:spPr>
          <a:xfrm>
            <a:off x="607449" y="1508602"/>
            <a:ext cx="10675089" cy="1231459"/>
          </a:xfrm>
          <a:prstGeom prst="rect">
            <a:avLst/>
          </a:prstGeom>
        </p:spPr>
        <p:txBody>
          <a:bodyPr/>
          <a:lstStyle>
            <a:lvl1pPr algn="l">
              <a:defRPr sz="4400" b="1" i="0" baseline="0">
                <a:solidFill>
                  <a:schemeClr val="bg1"/>
                </a:solidFill>
                <a:latin typeface="Trebuchet MS" panose="020B0603020202020204" pitchFamily="34" charset="0"/>
                <a:ea typeface="Open Sans" panose="020B0606030504020204" pitchFamily="34" charset="0"/>
                <a:cs typeface="Open Sans" panose="020B0606030504020204" pitchFamily="34" charset="0"/>
              </a:defRPr>
            </a:lvl1pPr>
          </a:lstStyle>
          <a:p>
            <a:r>
              <a:rPr lang="en-US" dirty="0"/>
              <a:t>SECTION BREAK TITLE HERE</a:t>
            </a:r>
          </a:p>
        </p:txBody>
      </p:sp>
      <p:sp>
        <p:nvSpPr>
          <p:cNvPr id="9" name="Rectangle 8">
            <a:extLst>
              <a:ext uri="{FF2B5EF4-FFF2-40B4-BE49-F238E27FC236}">
                <a16:creationId xmlns:a16="http://schemas.microsoft.com/office/drawing/2014/main" id="{6420BCEF-A0D7-48E7-B8DC-03E31431F18B}"/>
              </a:ext>
            </a:extLst>
          </p:cNvPr>
          <p:cNvSpPr/>
          <p:nvPr userDrawn="1"/>
        </p:nvSpPr>
        <p:spPr>
          <a:xfrm>
            <a:off x="560053" y="6142157"/>
            <a:ext cx="2783648" cy="5588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2D5DABFD-165F-4E04-80CC-AE147994EB0C}"/>
              </a:ext>
            </a:extLst>
          </p:cNvPr>
          <p:cNvPicPr>
            <a:picLocks noChangeAspect="1"/>
          </p:cNvPicPr>
          <p:nvPr userDrawn="1"/>
        </p:nvPicPr>
        <p:blipFill>
          <a:blip r:embed="rId2"/>
          <a:stretch>
            <a:fillRect/>
          </a:stretch>
        </p:blipFill>
        <p:spPr>
          <a:xfrm>
            <a:off x="560053" y="6155805"/>
            <a:ext cx="2660819" cy="460350"/>
          </a:xfrm>
          <a:prstGeom prst="rect">
            <a:avLst/>
          </a:prstGeom>
        </p:spPr>
      </p:pic>
      <p:sp>
        <p:nvSpPr>
          <p:cNvPr id="2" name="Slide Number Placeholder 1">
            <a:extLst>
              <a:ext uri="{FF2B5EF4-FFF2-40B4-BE49-F238E27FC236}">
                <a16:creationId xmlns:a16="http://schemas.microsoft.com/office/drawing/2014/main" id="{DB928800-A27E-4262-B7FA-12C3CF635865}"/>
              </a:ext>
            </a:extLst>
          </p:cNvPr>
          <p:cNvSpPr>
            <a:spLocks noGrp="1"/>
          </p:cNvSpPr>
          <p:nvPr>
            <p:ph type="sldNum" sz="quarter" idx="10"/>
          </p:nvPr>
        </p:nvSpPr>
        <p:spPr/>
        <p:txBody>
          <a:bodyPr/>
          <a:lstStyle/>
          <a:p>
            <a:fld id="{282A3021-2E9D-4A45-A228-088E67FB350E}" type="slidenum">
              <a:rPr lang="en-US" smtClean="0"/>
              <a:pPr/>
              <a:t>‹#›</a:t>
            </a:fld>
            <a:endParaRPr lang="en-US"/>
          </a:p>
        </p:txBody>
      </p:sp>
      <p:pic>
        <p:nvPicPr>
          <p:cNvPr id="11" name="Graphic 10">
            <a:extLst>
              <a:ext uri="{FF2B5EF4-FFF2-40B4-BE49-F238E27FC236}">
                <a16:creationId xmlns:a16="http://schemas.microsoft.com/office/drawing/2014/main" id="{FA27B6FA-D654-4C83-91CA-A6F5EA12789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889882" y="6155805"/>
            <a:ext cx="1578346" cy="460351"/>
          </a:xfrm>
          <a:prstGeom prst="rect">
            <a:avLst/>
          </a:prstGeom>
        </p:spPr>
      </p:pic>
    </p:spTree>
    <p:extLst>
      <p:ext uri="{BB962C8B-B14F-4D97-AF65-F5344CB8AC3E}">
        <p14:creationId xmlns:p14="http://schemas.microsoft.com/office/powerpoint/2010/main" val="20000725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6_Title Slide 2">
    <p:spTree>
      <p:nvGrpSpPr>
        <p:cNvPr id="1" name=""/>
        <p:cNvGrpSpPr/>
        <p:nvPr/>
      </p:nvGrpSpPr>
      <p:grpSpPr>
        <a:xfrm>
          <a:off x="0" y="0"/>
          <a:ext cx="0" cy="0"/>
          <a:chOff x="0" y="0"/>
          <a:chExt cx="0" cy="0"/>
        </a:xfrm>
      </p:grpSpPr>
      <p:sp>
        <p:nvSpPr>
          <p:cNvPr id="4" name="Rectangle 3"/>
          <p:cNvSpPr/>
          <p:nvPr userDrawn="1"/>
        </p:nvSpPr>
        <p:spPr>
          <a:xfrm>
            <a:off x="0" y="1041096"/>
            <a:ext cx="12192000" cy="2595240"/>
          </a:xfrm>
          <a:prstGeom prst="rect">
            <a:avLst/>
          </a:prstGeom>
          <a:solidFill>
            <a:srgbClr val="5F216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05529"/>
              </a:solidFill>
            </a:endParaRPr>
          </a:p>
        </p:txBody>
      </p:sp>
      <p:sp>
        <p:nvSpPr>
          <p:cNvPr id="6" name="Title 5"/>
          <p:cNvSpPr>
            <a:spLocks noGrp="1"/>
          </p:cNvSpPr>
          <p:nvPr>
            <p:ph type="title" hasCustomPrompt="1"/>
          </p:nvPr>
        </p:nvSpPr>
        <p:spPr>
          <a:xfrm>
            <a:off x="607449" y="1508602"/>
            <a:ext cx="10675089" cy="1231459"/>
          </a:xfrm>
          <a:prstGeom prst="rect">
            <a:avLst/>
          </a:prstGeom>
        </p:spPr>
        <p:txBody>
          <a:bodyPr/>
          <a:lstStyle>
            <a:lvl1pPr algn="l">
              <a:defRPr sz="4400" b="1" i="0" baseline="0">
                <a:solidFill>
                  <a:schemeClr val="bg1"/>
                </a:solidFill>
                <a:latin typeface="Trebuchet MS" panose="020B0603020202020204" pitchFamily="34" charset="0"/>
                <a:ea typeface="Open Sans" panose="020B0606030504020204" pitchFamily="34" charset="0"/>
                <a:cs typeface="Open Sans" panose="020B0606030504020204" pitchFamily="34" charset="0"/>
              </a:defRPr>
            </a:lvl1pPr>
          </a:lstStyle>
          <a:p>
            <a:r>
              <a:rPr lang="en-US" dirty="0"/>
              <a:t>SECTION BREAK TITLE HERE</a:t>
            </a:r>
          </a:p>
        </p:txBody>
      </p:sp>
      <p:sp>
        <p:nvSpPr>
          <p:cNvPr id="9" name="Rectangle 8">
            <a:extLst>
              <a:ext uri="{FF2B5EF4-FFF2-40B4-BE49-F238E27FC236}">
                <a16:creationId xmlns:a16="http://schemas.microsoft.com/office/drawing/2014/main" id="{6420BCEF-A0D7-48E7-B8DC-03E31431F18B}"/>
              </a:ext>
            </a:extLst>
          </p:cNvPr>
          <p:cNvSpPr/>
          <p:nvPr userDrawn="1"/>
        </p:nvSpPr>
        <p:spPr>
          <a:xfrm>
            <a:off x="560053" y="6142157"/>
            <a:ext cx="2783648" cy="5588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2D5DABFD-165F-4E04-80CC-AE147994EB0C}"/>
              </a:ext>
            </a:extLst>
          </p:cNvPr>
          <p:cNvPicPr>
            <a:picLocks noChangeAspect="1"/>
          </p:cNvPicPr>
          <p:nvPr userDrawn="1"/>
        </p:nvPicPr>
        <p:blipFill>
          <a:blip r:embed="rId2"/>
          <a:stretch>
            <a:fillRect/>
          </a:stretch>
        </p:blipFill>
        <p:spPr>
          <a:xfrm>
            <a:off x="560053" y="6155805"/>
            <a:ext cx="2660819" cy="460350"/>
          </a:xfrm>
          <a:prstGeom prst="rect">
            <a:avLst/>
          </a:prstGeom>
        </p:spPr>
      </p:pic>
      <p:sp>
        <p:nvSpPr>
          <p:cNvPr id="2" name="Slide Number Placeholder 1">
            <a:extLst>
              <a:ext uri="{FF2B5EF4-FFF2-40B4-BE49-F238E27FC236}">
                <a16:creationId xmlns:a16="http://schemas.microsoft.com/office/drawing/2014/main" id="{DB928800-A27E-4262-B7FA-12C3CF635865}"/>
              </a:ext>
            </a:extLst>
          </p:cNvPr>
          <p:cNvSpPr>
            <a:spLocks noGrp="1"/>
          </p:cNvSpPr>
          <p:nvPr>
            <p:ph type="sldNum" sz="quarter" idx="10"/>
          </p:nvPr>
        </p:nvSpPr>
        <p:spPr/>
        <p:txBody>
          <a:bodyPr/>
          <a:lstStyle/>
          <a:p>
            <a:fld id="{282A3021-2E9D-4A45-A228-088E67FB350E}" type="slidenum">
              <a:rPr lang="en-US" smtClean="0"/>
              <a:pPr/>
              <a:t>‹#›</a:t>
            </a:fld>
            <a:endParaRPr lang="en-US"/>
          </a:p>
        </p:txBody>
      </p:sp>
      <p:pic>
        <p:nvPicPr>
          <p:cNvPr id="11" name="Graphic 10">
            <a:extLst>
              <a:ext uri="{FF2B5EF4-FFF2-40B4-BE49-F238E27FC236}">
                <a16:creationId xmlns:a16="http://schemas.microsoft.com/office/drawing/2014/main" id="{322900C2-5255-4A7B-BB5E-9CD5D49C72A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889882" y="6155805"/>
            <a:ext cx="1578346" cy="460351"/>
          </a:xfrm>
          <a:prstGeom prst="rect">
            <a:avLst/>
          </a:prstGeom>
        </p:spPr>
      </p:pic>
    </p:spTree>
    <p:extLst>
      <p:ext uri="{BB962C8B-B14F-4D97-AF65-F5344CB8AC3E}">
        <p14:creationId xmlns:p14="http://schemas.microsoft.com/office/powerpoint/2010/main" val="13496537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opy Page">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BAB0F880-7D48-EDDA-3C63-55156D54EA5E}"/>
              </a:ext>
            </a:extLst>
          </p:cNvPr>
          <p:cNvSpPr/>
          <p:nvPr userDrawn="1"/>
        </p:nvSpPr>
        <p:spPr>
          <a:xfrm>
            <a:off x="0" y="5916706"/>
            <a:ext cx="12192000" cy="9570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729DA6D4-BD2D-D70E-E147-A3E7ACA538CB}"/>
              </a:ext>
            </a:extLst>
          </p:cNvPr>
          <p:cNvPicPr>
            <a:picLocks noChangeAspect="1"/>
          </p:cNvPicPr>
          <p:nvPr userDrawn="1"/>
        </p:nvPicPr>
        <p:blipFill>
          <a:blip r:embed="rId2"/>
          <a:stretch>
            <a:fillRect/>
          </a:stretch>
        </p:blipFill>
        <p:spPr>
          <a:xfrm>
            <a:off x="560053" y="6155805"/>
            <a:ext cx="2660819" cy="460350"/>
          </a:xfrm>
          <a:prstGeom prst="rect">
            <a:avLst/>
          </a:prstGeom>
        </p:spPr>
      </p:pic>
      <p:pic>
        <p:nvPicPr>
          <p:cNvPr id="17" name="Graphic 16">
            <a:extLst>
              <a:ext uri="{FF2B5EF4-FFF2-40B4-BE49-F238E27FC236}">
                <a16:creationId xmlns:a16="http://schemas.microsoft.com/office/drawing/2014/main" id="{678E46DE-D42A-B55D-F826-B0E5425D807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889882" y="6155805"/>
            <a:ext cx="1578346" cy="460351"/>
          </a:xfrm>
          <a:prstGeom prst="rect">
            <a:avLst/>
          </a:prstGeom>
        </p:spPr>
      </p:pic>
      <p:sp>
        <p:nvSpPr>
          <p:cNvPr id="12" name="Text Placeholder 26"/>
          <p:cNvSpPr>
            <a:spLocks noGrp="1"/>
          </p:cNvSpPr>
          <p:nvPr>
            <p:ph type="body" sz="quarter" idx="14" hasCustomPrompt="1"/>
          </p:nvPr>
        </p:nvSpPr>
        <p:spPr>
          <a:xfrm>
            <a:off x="649979" y="1514474"/>
            <a:ext cx="11415883" cy="396771"/>
          </a:xfrm>
          <a:prstGeom prst="rect">
            <a:avLst/>
          </a:prstGeom>
        </p:spPr>
        <p:txBody>
          <a:bodyPr/>
          <a:lstStyle>
            <a:lvl1pPr marL="0" indent="0">
              <a:buFontTx/>
              <a:buNone/>
              <a:defRPr sz="2200" b="1" i="0" cap="all" baseline="0">
                <a:solidFill>
                  <a:schemeClr val="accent6"/>
                </a:solidFill>
                <a:latin typeface="Arial" panose="020B0604020202020204" pitchFamily="34" charset="0"/>
                <a:ea typeface="Arial" charset="0"/>
                <a:cs typeface="Arial" charset="0"/>
              </a:defRPr>
            </a:lvl1pPr>
            <a:lvl2pPr marL="457189" indent="0">
              <a:buFontTx/>
              <a:buNone/>
              <a:defRPr sz="1800" cap="all" baseline="0">
                <a:solidFill>
                  <a:schemeClr val="accent6"/>
                </a:solidFill>
                <a:latin typeface="DIN-Medium" charset="0"/>
              </a:defRPr>
            </a:lvl2pPr>
            <a:lvl3pPr marL="914377" indent="0">
              <a:buFontTx/>
              <a:buNone/>
              <a:defRPr sz="1800" cap="all" baseline="0">
                <a:solidFill>
                  <a:schemeClr val="accent6"/>
                </a:solidFill>
                <a:latin typeface="DIN-Medium" charset="0"/>
              </a:defRPr>
            </a:lvl3pPr>
            <a:lvl4pPr marL="1371566" indent="0">
              <a:buFontTx/>
              <a:buNone/>
              <a:defRPr sz="1800" cap="all" baseline="0">
                <a:solidFill>
                  <a:schemeClr val="accent6"/>
                </a:solidFill>
                <a:latin typeface="DIN-Medium" charset="0"/>
              </a:defRPr>
            </a:lvl4pPr>
            <a:lvl5pPr marL="1828755" indent="0">
              <a:buFontTx/>
              <a:buNone/>
              <a:defRPr sz="1800" cap="all" baseline="0">
                <a:solidFill>
                  <a:schemeClr val="accent6"/>
                </a:solidFill>
                <a:latin typeface="DIN-Medium" charset="0"/>
              </a:defRPr>
            </a:lvl5pPr>
          </a:lstStyle>
          <a:p>
            <a:pPr lvl="0"/>
            <a:r>
              <a:rPr lang="en-US" dirty="0"/>
              <a:t>SUBHEAD</a:t>
            </a:r>
          </a:p>
        </p:txBody>
      </p:sp>
      <p:sp>
        <p:nvSpPr>
          <p:cNvPr id="13" name="Rectangle 12"/>
          <p:cNvSpPr/>
          <p:nvPr userDrawn="1"/>
        </p:nvSpPr>
        <p:spPr>
          <a:xfrm flipH="1">
            <a:off x="397988" y="291951"/>
            <a:ext cx="112375" cy="691681"/>
          </a:xfrm>
          <a:prstGeom prst="rect">
            <a:avLst/>
          </a:prstGeom>
          <a:solidFill>
            <a:srgbClr val="E05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lide Number Placeholder 35"/>
          <p:cNvSpPr>
            <a:spLocks noGrp="1"/>
          </p:cNvSpPr>
          <p:nvPr>
            <p:ph type="sldNum" sz="quarter" idx="19"/>
          </p:nvPr>
        </p:nvSpPr>
        <p:spPr>
          <a:xfrm>
            <a:off x="6014803" y="6264466"/>
            <a:ext cx="367259" cy="365125"/>
          </a:xfrm>
          <a:prstGeom prst="rect">
            <a:avLst/>
          </a:prstGeom>
        </p:spPr>
        <p:txBody>
          <a:bodyPr/>
          <a:lstStyle>
            <a:lvl1pPr algn="ctr">
              <a:defRPr sz="700">
                <a:solidFill>
                  <a:schemeClr val="bg1">
                    <a:lumMod val="50000"/>
                  </a:schemeClr>
                </a:solidFill>
                <a:latin typeface="Arial" charset="0"/>
                <a:ea typeface="Arial" charset="0"/>
                <a:cs typeface="Arial" charset="0"/>
              </a:defRPr>
            </a:lvl1pPr>
          </a:lstStyle>
          <a:p>
            <a:fld id="{282A3021-2E9D-4A45-A228-088E67FB350E}" type="slidenum">
              <a:rPr lang="en-US" smtClean="0"/>
              <a:pPr/>
              <a:t>‹#›</a:t>
            </a:fld>
            <a:endParaRPr lang="en-US" dirty="0"/>
          </a:p>
        </p:txBody>
      </p:sp>
      <p:sp>
        <p:nvSpPr>
          <p:cNvPr id="11" name="Text Placeholder 6"/>
          <p:cNvSpPr>
            <a:spLocks noGrp="1"/>
          </p:cNvSpPr>
          <p:nvPr>
            <p:ph idx="1" hasCustomPrompt="1"/>
          </p:nvPr>
        </p:nvSpPr>
        <p:spPr>
          <a:xfrm>
            <a:off x="649978" y="2083633"/>
            <a:ext cx="11415883" cy="3253891"/>
          </a:xfrm>
          <a:prstGeom prst="rect">
            <a:avLst/>
          </a:prstGeom>
        </p:spPr>
        <p:txBody>
          <a:bodyPr vert="horz" lIns="91440" tIns="45720" rIns="91440" bIns="45720" rtlCol="0">
            <a:normAutofit/>
          </a:bodyPr>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vl6pPr>
              <a:defRPr>
                <a:latin typeface="Arial" panose="020B0604020202020204" pitchFamily="34" charset="0"/>
              </a:defRPr>
            </a:lvl6pPr>
          </a:lstStyle>
          <a:p>
            <a:pPr lvl="0"/>
            <a:r>
              <a:rPr lang="en-US" dirty="0"/>
              <a:t>Click to edit Master text styles </a:t>
            </a:r>
            <a:r>
              <a:rPr lang="mr-IN" dirty="0"/>
              <a:t>–</a:t>
            </a:r>
            <a:r>
              <a:rPr lang="en-US" dirty="0"/>
              <a:t> Open Sans 18pt</a:t>
            </a:r>
          </a:p>
          <a:p>
            <a:pPr lvl="1"/>
            <a:r>
              <a:rPr lang="en-US" dirty="0"/>
              <a:t>Second level </a:t>
            </a:r>
            <a:r>
              <a:rPr lang="mr-IN" dirty="0"/>
              <a:t>–</a:t>
            </a:r>
            <a:r>
              <a:rPr lang="en-US" dirty="0"/>
              <a:t> Open Sans 16pt</a:t>
            </a:r>
          </a:p>
          <a:p>
            <a:pPr lvl="2"/>
            <a:r>
              <a:rPr lang="en-US" dirty="0"/>
              <a:t>Third Level </a:t>
            </a:r>
            <a:r>
              <a:rPr lang="mr-IN" dirty="0"/>
              <a:t>–</a:t>
            </a:r>
            <a:r>
              <a:rPr lang="en-US" dirty="0"/>
              <a:t> Open Sans 16pt</a:t>
            </a:r>
          </a:p>
          <a:p>
            <a:pPr lvl="3"/>
            <a:r>
              <a:rPr lang="en-US" dirty="0"/>
              <a:t>Fourth Level </a:t>
            </a:r>
            <a:r>
              <a:rPr lang="mr-IN" dirty="0"/>
              <a:t>–</a:t>
            </a:r>
            <a:r>
              <a:rPr lang="en-US" dirty="0"/>
              <a:t> Open Sans 16pt</a:t>
            </a:r>
          </a:p>
          <a:p>
            <a:pPr lvl="4"/>
            <a:r>
              <a:rPr lang="en-US" dirty="0"/>
              <a:t>Fifth Level </a:t>
            </a:r>
            <a:r>
              <a:rPr lang="mr-IN" dirty="0"/>
              <a:t>–</a:t>
            </a:r>
            <a:r>
              <a:rPr lang="en-US" dirty="0"/>
              <a:t> Open Sans 16pt</a:t>
            </a:r>
          </a:p>
          <a:p>
            <a:pPr lvl="5"/>
            <a:r>
              <a:rPr lang="en-US" sz="1600" dirty="0"/>
              <a:t>Sixth Level </a:t>
            </a:r>
            <a:r>
              <a:rPr lang="mr-IN" sz="1600" dirty="0"/>
              <a:t>–</a:t>
            </a:r>
            <a:r>
              <a:rPr lang="en-US" sz="1600" dirty="0"/>
              <a:t> </a:t>
            </a:r>
            <a:r>
              <a:rPr lang="en-US" dirty="0"/>
              <a:t>Open Sans</a:t>
            </a:r>
            <a:r>
              <a:rPr lang="en-US" sz="1600" dirty="0"/>
              <a:t> 16pt</a:t>
            </a:r>
          </a:p>
        </p:txBody>
      </p:sp>
      <p:sp>
        <p:nvSpPr>
          <p:cNvPr id="4" name="Title 3">
            <a:extLst>
              <a:ext uri="{FF2B5EF4-FFF2-40B4-BE49-F238E27FC236}">
                <a16:creationId xmlns:a16="http://schemas.microsoft.com/office/drawing/2014/main" id="{B8DABDC0-A94B-4280-B16C-91D942147DA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227943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Copy Pag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3848D5F-6961-DF53-CFC3-3059C7DA000B}"/>
              </a:ext>
            </a:extLst>
          </p:cNvPr>
          <p:cNvSpPr/>
          <p:nvPr userDrawn="1"/>
        </p:nvSpPr>
        <p:spPr>
          <a:xfrm>
            <a:off x="0" y="5916706"/>
            <a:ext cx="12192000" cy="9570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989C5BEE-9370-C642-C1A5-B0013214C18E}"/>
              </a:ext>
            </a:extLst>
          </p:cNvPr>
          <p:cNvPicPr>
            <a:picLocks noChangeAspect="1"/>
          </p:cNvPicPr>
          <p:nvPr userDrawn="1"/>
        </p:nvPicPr>
        <p:blipFill>
          <a:blip r:embed="rId2"/>
          <a:stretch>
            <a:fillRect/>
          </a:stretch>
        </p:blipFill>
        <p:spPr>
          <a:xfrm>
            <a:off x="560053" y="6155805"/>
            <a:ext cx="2660819" cy="460350"/>
          </a:xfrm>
          <a:prstGeom prst="rect">
            <a:avLst/>
          </a:prstGeom>
        </p:spPr>
      </p:pic>
      <p:pic>
        <p:nvPicPr>
          <p:cNvPr id="12" name="Graphic 11">
            <a:extLst>
              <a:ext uri="{FF2B5EF4-FFF2-40B4-BE49-F238E27FC236}">
                <a16:creationId xmlns:a16="http://schemas.microsoft.com/office/drawing/2014/main" id="{58D14E00-919C-F822-AF6F-B1DB30E1902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889882" y="6155805"/>
            <a:ext cx="1578346" cy="460351"/>
          </a:xfrm>
          <a:prstGeom prst="rect">
            <a:avLst/>
          </a:prstGeom>
        </p:spPr>
      </p:pic>
      <p:sp>
        <p:nvSpPr>
          <p:cNvPr id="9" name="Picture Placeholder 28"/>
          <p:cNvSpPr>
            <a:spLocks noGrp="1"/>
          </p:cNvSpPr>
          <p:nvPr>
            <p:ph type="pic" sz="quarter" idx="16" hasCustomPrompt="1"/>
          </p:nvPr>
        </p:nvSpPr>
        <p:spPr>
          <a:xfrm>
            <a:off x="449705" y="434715"/>
            <a:ext cx="11227633" cy="5381469"/>
          </a:xfrm>
          <a:prstGeom prst="rect">
            <a:avLst/>
          </a:prstGeom>
        </p:spPr>
        <p:txBody>
          <a:bodyPr anchor="ctr" anchorCtr="0"/>
          <a:lstStyle>
            <a:lvl1pPr marL="0" indent="0" algn="ctr">
              <a:buFontTx/>
              <a:buNone/>
              <a:defRPr sz="1600" baseline="0">
                <a:solidFill>
                  <a:schemeClr val="accent6"/>
                </a:solidFill>
                <a:latin typeface="Arial" charset="0"/>
                <a:ea typeface="Arial" charset="0"/>
                <a:cs typeface="Arial" charset="0"/>
              </a:defRPr>
            </a:lvl1pPr>
          </a:lstStyle>
          <a:p>
            <a:r>
              <a:rPr lang="en-US"/>
              <a:t>PICTURE HERE</a:t>
            </a:r>
          </a:p>
        </p:txBody>
      </p:sp>
      <p:sp>
        <p:nvSpPr>
          <p:cNvPr id="2" name="Slide Number Placeholder 1">
            <a:extLst>
              <a:ext uri="{FF2B5EF4-FFF2-40B4-BE49-F238E27FC236}">
                <a16:creationId xmlns:a16="http://schemas.microsoft.com/office/drawing/2014/main" id="{A5308676-4CEA-4C49-97ED-7EAF7F00543F}"/>
              </a:ext>
            </a:extLst>
          </p:cNvPr>
          <p:cNvSpPr>
            <a:spLocks noGrp="1"/>
          </p:cNvSpPr>
          <p:nvPr>
            <p:ph type="sldNum" sz="quarter" idx="17"/>
          </p:nvPr>
        </p:nvSpPr>
        <p:spPr/>
        <p:txBody>
          <a:bodyPr/>
          <a:lstStyle/>
          <a:p>
            <a:fld id="{282A3021-2E9D-4A45-A228-088E67FB350E}" type="slidenum">
              <a:rPr lang="en-US" smtClean="0"/>
              <a:pPr/>
              <a:t>‹#›</a:t>
            </a:fld>
            <a:endParaRPr lang="en-US"/>
          </a:p>
        </p:txBody>
      </p:sp>
    </p:spTree>
    <p:extLst>
      <p:ext uri="{BB962C8B-B14F-4D97-AF65-F5344CB8AC3E}">
        <p14:creationId xmlns:p14="http://schemas.microsoft.com/office/powerpoint/2010/main" val="6962443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Text Column Slide">
    <p:spTree>
      <p:nvGrpSpPr>
        <p:cNvPr id="1" name=""/>
        <p:cNvGrpSpPr/>
        <p:nvPr/>
      </p:nvGrpSpPr>
      <p:grpSpPr>
        <a:xfrm>
          <a:off x="0" y="0"/>
          <a:ext cx="0" cy="0"/>
          <a:chOff x="0" y="0"/>
          <a:chExt cx="0" cy="0"/>
        </a:xfrm>
      </p:grpSpPr>
      <p:sp>
        <p:nvSpPr>
          <p:cNvPr id="5" name="Text Placeholder 21"/>
          <p:cNvSpPr>
            <a:spLocks noGrp="1"/>
          </p:cNvSpPr>
          <p:nvPr>
            <p:ph type="body" sz="quarter" idx="13" hasCustomPrompt="1"/>
          </p:nvPr>
        </p:nvSpPr>
        <p:spPr>
          <a:xfrm>
            <a:off x="649979" y="2083633"/>
            <a:ext cx="5275964" cy="3253891"/>
          </a:xfrm>
          <a:prstGeom prst="rect">
            <a:avLst/>
          </a:prstGeom>
        </p:spPr>
        <p:txBody>
          <a:bodyPr/>
          <a:lstStyle>
            <a:lvl1pPr marL="0" indent="0">
              <a:lnSpc>
                <a:spcPts val="1500"/>
              </a:lnSpc>
              <a:buFontTx/>
              <a:buNone/>
              <a:defRPr sz="1800" cap="none" baseline="0">
                <a:solidFill>
                  <a:schemeClr val="tx2"/>
                </a:solidFill>
                <a:latin typeface="Arial" charset="0"/>
                <a:ea typeface="Arial" charset="0"/>
                <a:cs typeface="Arial" charset="0"/>
              </a:defRPr>
            </a:lvl1pPr>
            <a:lvl2pPr marL="457189" indent="0">
              <a:buFontTx/>
              <a:buNone/>
              <a:defRPr sz="1800" baseline="0">
                <a:solidFill>
                  <a:schemeClr val="tx2"/>
                </a:solidFill>
                <a:latin typeface="DIN-Regular" charset="0"/>
              </a:defRPr>
            </a:lvl2pPr>
            <a:lvl3pPr marL="1200127" indent="-285750">
              <a:buClr>
                <a:schemeClr val="tx2"/>
              </a:buClr>
              <a:buSzPct val="75000"/>
              <a:buFont typeface="Arial" charset="0"/>
              <a:buChar char="•"/>
              <a:defRPr sz="1600" baseline="0">
                <a:solidFill>
                  <a:schemeClr val="tx2"/>
                </a:solidFill>
                <a:latin typeface="DIN-Regular" charset="0"/>
              </a:defRPr>
            </a:lvl3pPr>
            <a:lvl4pPr marL="1371566" indent="0">
              <a:buFontTx/>
              <a:buNone/>
              <a:defRPr/>
            </a:lvl4pPr>
            <a:lvl5pPr marL="1828755" indent="0">
              <a:buFontTx/>
              <a:buNone/>
              <a:defRPr/>
            </a:lvl5pPr>
          </a:lstStyle>
          <a:p>
            <a:pPr lvl="0"/>
            <a:r>
              <a:rPr lang="en-US" dirty="0"/>
              <a:t>Text</a:t>
            </a:r>
          </a:p>
          <a:p>
            <a:pPr lvl="0"/>
            <a:r>
              <a:rPr lang="en-US" dirty="0"/>
              <a:t>Text</a:t>
            </a:r>
          </a:p>
          <a:p>
            <a:pPr lvl="0"/>
            <a:r>
              <a:rPr lang="en-US" dirty="0"/>
              <a:t>Text</a:t>
            </a:r>
          </a:p>
          <a:p>
            <a:pPr lvl="0"/>
            <a:r>
              <a:rPr lang="en-US" dirty="0"/>
              <a:t>Text</a:t>
            </a:r>
          </a:p>
          <a:p>
            <a:pPr lvl="0"/>
            <a:r>
              <a:rPr lang="en-US" dirty="0"/>
              <a:t>Text</a:t>
            </a:r>
          </a:p>
          <a:p>
            <a:pPr lvl="0"/>
            <a:r>
              <a:rPr lang="en-US" dirty="0"/>
              <a:t>Text</a:t>
            </a:r>
          </a:p>
          <a:p>
            <a:pPr lvl="0"/>
            <a:r>
              <a:rPr lang="en-US" dirty="0"/>
              <a:t>Text</a:t>
            </a:r>
          </a:p>
          <a:p>
            <a:pPr lvl="0"/>
            <a:r>
              <a:rPr lang="en-US" dirty="0"/>
              <a:t>Text</a:t>
            </a:r>
          </a:p>
          <a:p>
            <a:pPr lvl="0"/>
            <a:r>
              <a:rPr lang="en-US" dirty="0"/>
              <a:t>Text</a:t>
            </a:r>
          </a:p>
          <a:p>
            <a:pPr lvl="0"/>
            <a:endParaRPr lang="en-US" dirty="0"/>
          </a:p>
        </p:txBody>
      </p:sp>
      <p:sp>
        <p:nvSpPr>
          <p:cNvPr id="9" name="Text Placeholder 21"/>
          <p:cNvSpPr>
            <a:spLocks noGrp="1"/>
          </p:cNvSpPr>
          <p:nvPr>
            <p:ph type="body" sz="quarter" idx="15" hasCustomPrompt="1"/>
          </p:nvPr>
        </p:nvSpPr>
        <p:spPr>
          <a:xfrm>
            <a:off x="6250899" y="2083633"/>
            <a:ext cx="5231567" cy="3253891"/>
          </a:xfrm>
          <a:prstGeom prst="rect">
            <a:avLst/>
          </a:prstGeom>
        </p:spPr>
        <p:txBody>
          <a:bodyPr/>
          <a:lstStyle>
            <a:lvl1pPr marL="0" indent="0">
              <a:lnSpc>
                <a:spcPts val="1500"/>
              </a:lnSpc>
              <a:buFontTx/>
              <a:buNone/>
              <a:defRPr sz="1800" cap="none" baseline="0">
                <a:solidFill>
                  <a:schemeClr val="tx2"/>
                </a:solidFill>
                <a:latin typeface="Arial" charset="0"/>
                <a:ea typeface="Arial" charset="0"/>
                <a:cs typeface="Arial" charset="0"/>
              </a:defRPr>
            </a:lvl1pPr>
            <a:lvl2pPr marL="457189" indent="0">
              <a:buFontTx/>
              <a:buNone/>
              <a:defRPr sz="1800" baseline="0">
                <a:solidFill>
                  <a:schemeClr val="tx2"/>
                </a:solidFill>
                <a:latin typeface="DIN-Regular" charset="0"/>
              </a:defRPr>
            </a:lvl2pPr>
            <a:lvl3pPr marL="1200127" indent="-285750">
              <a:buClr>
                <a:schemeClr val="tx2"/>
              </a:buClr>
              <a:buSzPct val="75000"/>
              <a:buFont typeface="Arial" charset="0"/>
              <a:buChar char="•"/>
              <a:defRPr sz="1600" baseline="0">
                <a:solidFill>
                  <a:schemeClr val="tx2"/>
                </a:solidFill>
                <a:latin typeface="DIN-Regular" charset="0"/>
              </a:defRPr>
            </a:lvl3pPr>
            <a:lvl4pPr marL="1371566" indent="0">
              <a:buFontTx/>
              <a:buNone/>
              <a:defRPr/>
            </a:lvl4pPr>
            <a:lvl5pPr marL="1828755" indent="0">
              <a:buFontTx/>
              <a:buNone/>
              <a:defRPr/>
            </a:lvl5pPr>
          </a:lstStyle>
          <a:p>
            <a:pPr lvl="0"/>
            <a:r>
              <a:rPr lang="en-US" dirty="0"/>
              <a:t>Text</a:t>
            </a:r>
          </a:p>
          <a:p>
            <a:pPr lvl="0"/>
            <a:r>
              <a:rPr lang="en-US" dirty="0"/>
              <a:t>Text</a:t>
            </a:r>
          </a:p>
          <a:p>
            <a:pPr lvl="0"/>
            <a:r>
              <a:rPr lang="en-US" dirty="0"/>
              <a:t>Text</a:t>
            </a:r>
          </a:p>
          <a:p>
            <a:pPr lvl="0"/>
            <a:r>
              <a:rPr lang="en-US" dirty="0"/>
              <a:t>Text</a:t>
            </a:r>
          </a:p>
          <a:p>
            <a:pPr lvl="0"/>
            <a:r>
              <a:rPr lang="en-US" dirty="0"/>
              <a:t>Text</a:t>
            </a:r>
          </a:p>
          <a:p>
            <a:pPr lvl="0"/>
            <a:r>
              <a:rPr lang="en-US" dirty="0"/>
              <a:t>Text</a:t>
            </a:r>
          </a:p>
          <a:p>
            <a:pPr lvl="0"/>
            <a:r>
              <a:rPr lang="en-US" dirty="0"/>
              <a:t>Text</a:t>
            </a:r>
          </a:p>
          <a:p>
            <a:pPr lvl="0"/>
            <a:r>
              <a:rPr lang="en-US" dirty="0"/>
              <a:t>Text</a:t>
            </a:r>
          </a:p>
          <a:p>
            <a:pPr lvl="0"/>
            <a:r>
              <a:rPr lang="en-US" dirty="0"/>
              <a:t>Text</a:t>
            </a:r>
          </a:p>
        </p:txBody>
      </p:sp>
      <p:sp>
        <p:nvSpPr>
          <p:cNvPr id="10" name="Text Placeholder 26"/>
          <p:cNvSpPr>
            <a:spLocks noGrp="1"/>
          </p:cNvSpPr>
          <p:nvPr>
            <p:ph type="body" sz="quarter" idx="16" hasCustomPrompt="1"/>
          </p:nvPr>
        </p:nvSpPr>
        <p:spPr>
          <a:xfrm>
            <a:off x="6250899" y="1514474"/>
            <a:ext cx="5231568" cy="396771"/>
          </a:xfrm>
          <a:prstGeom prst="rect">
            <a:avLst/>
          </a:prstGeom>
        </p:spPr>
        <p:txBody>
          <a:bodyPr/>
          <a:lstStyle>
            <a:lvl1pPr marL="0" indent="0">
              <a:buFontTx/>
              <a:buNone/>
              <a:defRPr sz="2200" b="1" i="0" cap="all" baseline="0">
                <a:solidFill>
                  <a:schemeClr val="accent6"/>
                </a:solidFill>
                <a:latin typeface="Arial" charset="0"/>
                <a:ea typeface="Arial" charset="0"/>
                <a:cs typeface="Arial" charset="0"/>
              </a:defRPr>
            </a:lvl1pPr>
            <a:lvl2pPr marL="457189" indent="0">
              <a:buFontTx/>
              <a:buNone/>
              <a:defRPr sz="1800" cap="all" baseline="0">
                <a:solidFill>
                  <a:schemeClr val="accent6"/>
                </a:solidFill>
                <a:latin typeface="DIN-Medium" charset="0"/>
              </a:defRPr>
            </a:lvl2pPr>
            <a:lvl3pPr marL="914377" indent="0">
              <a:buFontTx/>
              <a:buNone/>
              <a:defRPr sz="1800" cap="all" baseline="0">
                <a:solidFill>
                  <a:schemeClr val="accent6"/>
                </a:solidFill>
                <a:latin typeface="DIN-Medium" charset="0"/>
              </a:defRPr>
            </a:lvl3pPr>
            <a:lvl4pPr marL="1371566" indent="0">
              <a:buFontTx/>
              <a:buNone/>
              <a:defRPr sz="1800" cap="all" baseline="0">
                <a:solidFill>
                  <a:schemeClr val="accent6"/>
                </a:solidFill>
                <a:latin typeface="DIN-Medium" charset="0"/>
              </a:defRPr>
            </a:lvl4pPr>
            <a:lvl5pPr marL="1828755" indent="0">
              <a:buFontTx/>
              <a:buNone/>
              <a:defRPr sz="1800" cap="all" baseline="0">
                <a:solidFill>
                  <a:schemeClr val="accent6"/>
                </a:solidFill>
                <a:latin typeface="DIN-Medium" charset="0"/>
              </a:defRPr>
            </a:lvl5pPr>
          </a:lstStyle>
          <a:p>
            <a:pPr lvl="0"/>
            <a:r>
              <a:rPr lang="en-US" dirty="0"/>
              <a:t>SUBHEAD</a:t>
            </a:r>
          </a:p>
        </p:txBody>
      </p:sp>
      <p:sp>
        <p:nvSpPr>
          <p:cNvPr id="12" name="Text Placeholder 15"/>
          <p:cNvSpPr>
            <a:spLocks noGrp="1"/>
          </p:cNvSpPr>
          <p:nvPr>
            <p:ph type="body" sz="quarter" idx="11" hasCustomPrompt="1"/>
          </p:nvPr>
        </p:nvSpPr>
        <p:spPr>
          <a:xfrm>
            <a:off x="607449" y="291951"/>
            <a:ext cx="11458413" cy="691681"/>
          </a:xfrm>
          <a:prstGeom prst="rect">
            <a:avLst/>
          </a:prstGeom>
        </p:spPr>
        <p:txBody>
          <a:bodyPr anchor="ctr" anchorCtr="0"/>
          <a:lstStyle>
            <a:lvl1pPr marL="0" indent="0">
              <a:lnSpc>
                <a:spcPts val="2600"/>
              </a:lnSpc>
              <a:spcBef>
                <a:spcPts val="0"/>
              </a:spcBef>
              <a:spcAft>
                <a:spcPts val="0"/>
              </a:spcAft>
              <a:buFontTx/>
              <a:buNone/>
              <a:defRPr sz="2600" b="1" i="0" cap="none" baseline="0">
                <a:solidFill>
                  <a:schemeClr val="tx2"/>
                </a:solidFill>
                <a:latin typeface="Arial" charset="0"/>
                <a:ea typeface="Arial" charset="0"/>
                <a:cs typeface="Arial" charset="0"/>
              </a:defRPr>
            </a:lvl1pPr>
            <a:lvl2pPr marL="457189" indent="0">
              <a:buFontTx/>
              <a:buNone/>
              <a:defRPr/>
            </a:lvl2pPr>
            <a:lvl3pPr marL="914377" indent="0">
              <a:buFontTx/>
              <a:buNone/>
              <a:defRPr/>
            </a:lvl3pPr>
            <a:lvl4pPr marL="1371566" indent="0">
              <a:buFontTx/>
              <a:buNone/>
              <a:defRPr/>
            </a:lvl4pPr>
            <a:lvl5pPr marL="1828755" indent="0">
              <a:buFontTx/>
              <a:buNone/>
              <a:defRPr/>
            </a:lvl5pPr>
          </a:lstStyle>
          <a:p>
            <a:pPr lvl="0"/>
            <a:r>
              <a:rPr lang="en-US" dirty="0"/>
              <a:t>Header Here</a:t>
            </a:r>
            <a:br>
              <a:rPr lang="en-US" dirty="0"/>
            </a:br>
            <a:r>
              <a:rPr lang="en-US" dirty="0"/>
              <a:t>Two Lines</a:t>
            </a:r>
          </a:p>
        </p:txBody>
      </p:sp>
      <p:sp>
        <p:nvSpPr>
          <p:cNvPr id="15" name="Rectangle 14"/>
          <p:cNvSpPr/>
          <p:nvPr userDrawn="1"/>
        </p:nvSpPr>
        <p:spPr>
          <a:xfrm flipH="1">
            <a:off x="397988" y="291951"/>
            <a:ext cx="112375" cy="691681"/>
          </a:xfrm>
          <a:prstGeom prst="rect">
            <a:avLst/>
          </a:prstGeom>
          <a:solidFill>
            <a:srgbClr val="E05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26"/>
          <p:cNvSpPr>
            <a:spLocks noGrp="1"/>
          </p:cNvSpPr>
          <p:nvPr>
            <p:ph type="body" sz="quarter" idx="18" hasCustomPrompt="1"/>
          </p:nvPr>
        </p:nvSpPr>
        <p:spPr>
          <a:xfrm>
            <a:off x="649979" y="1514474"/>
            <a:ext cx="5134133" cy="396771"/>
          </a:xfrm>
          <a:prstGeom prst="rect">
            <a:avLst/>
          </a:prstGeom>
        </p:spPr>
        <p:txBody>
          <a:bodyPr/>
          <a:lstStyle>
            <a:lvl1pPr marL="0" indent="0">
              <a:buFontTx/>
              <a:buNone/>
              <a:defRPr sz="2200" b="1" i="0" cap="all" baseline="0">
                <a:solidFill>
                  <a:schemeClr val="accent6"/>
                </a:solidFill>
                <a:latin typeface="Arial" charset="0"/>
                <a:ea typeface="Arial" charset="0"/>
                <a:cs typeface="Arial" charset="0"/>
              </a:defRPr>
            </a:lvl1pPr>
            <a:lvl2pPr marL="457189" indent="0">
              <a:buFontTx/>
              <a:buNone/>
              <a:defRPr sz="1800" cap="all" baseline="0">
                <a:solidFill>
                  <a:schemeClr val="accent6"/>
                </a:solidFill>
                <a:latin typeface="DIN-Medium" charset="0"/>
              </a:defRPr>
            </a:lvl2pPr>
            <a:lvl3pPr marL="914377" indent="0">
              <a:buFontTx/>
              <a:buNone/>
              <a:defRPr sz="1800" cap="all" baseline="0">
                <a:solidFill>
                  <a:schemeClr val="accent6"/>
                </a:solidFill>
                <a:latin typeface="DIN-Medium" charset="0"/>
              </a:defRPr>
            </a:lvl3pPr>
            <a:lvl4pPr marL="1371566" indent="0">
              <a:buFontTx/>
              <a:buNone/>
              <a:defRPr sz="1800" cap="all" baseline="0">
                <a:solidFill>
                  <a:schemeClr val="accent6"/>
                </a:solidFill>
                <a:latin typeface="DIN-Medium" charset="0"/>
              </a:defRPr>
            </a:lvl4pPr>
            <a:lvl5pPr marL="1828755" indent="0">
              <a:buFontTx/>
              <a:buNone/>
              <a:defRPr sz="1800" cap="all" baseline="0">
                <a:solidFill>
                  <a:schemeClr val="accent6"/>
                </a:solidFill>
                <a:latin typeface="DIN-Medium" charset="0"/>
              </a:defRPr>
            </a:lvl5pPr>
          </a:lstStyle>
          <a:p>
            <a:pPr lvl="0"/>
            <a:r>
              <a:rPr lang="en-US" dirty="0"/>
              <a:t>SUBHEAD</a:t>
            </a:r>
          </a:p>
        </p:txBody>
      </p:sp>
      <p:pic>
        <p:nvPicPr>
          <p:cNvPr id="19" name="Picture 18">
            <a:extLst>
              <a:ext uri="{FF2B5EF4-FFF2-40B4-BE49-F238E27FC236}">
                <a16:creationId xmlns:a16="http://schemas.microsoft.com/office/drawing/2014/main" id="{DB617C56-5FC0-4707-AD3C-7BE40022569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60053" y="6155805"/>
            <a:ext cx="2660819" cy="460350"/>
          </a:xfrm>
          <a:prstGeom prst="rect">
            <a:avLst/>
          </a:prstGeom>
        </p:spPr>
      </p:pic>
      <p:pic>
        <p:nvPicPr>
          <p:cNvPr id="20" name="Picture 19">
            <a:extLst>
              <a:ext uri="{FF2B5EF4-FFF2-40B4-BE49-F238E27FC236}">
                <a16:creationId xmlns:a16="http://schemas.microsoft.com/office/drawing/2014/main" id="{4D479879-7A41-4B5D-9392-2A00F394C1F3}"/>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9683496" y="5916706"/>
            <a:ext cx="2508504" cy="957072"/>
          </a:xfrm>
          <a:prstGeom prst="rect">
            <a:avLst/>
          </a:prstGeom>
        </p:spPr>
      </p:pic>
    </p:spTree>
    <p:extLst>
      <p:ext uri="{BB962C8B-B14F-4D97-AF65-F5344CB8AC3E}">
        <p14:creationId xmlns:p14="http://schemas.microsoft.com/office/powerpoint/2010/main" val="372653189"/>
      </p:ext>
    </p:extLst>
  </p:cSld>
  <p:clrMapOvr>
    <a:masterClrMapping/>
  </p:clrMapOvr>
  <p:transition>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ide Number Placeholder 35"/>
          <p:cNvSpPr>
            <a:spLocks noGrp="1"/>
          </p:cNvSpPr>
          <p:nvPr>
            <p:ph type="sldNum" sz="quarter" idx="4"/>
          </p:nvPr>
        </p:nvSpPr>
        <p:spPr>
          <a:xfrm>
            <a:off x="6014803" y="6294946"/>
            <a:ext cx="367259" cy="365125"/>
          </a:xfrm>
          <a:prstGeom prst="rect">
            <a:avLst/>
          </a:prstGeom>
        </p:spPr>
        <p:txBody>
          <a:bodyPr/>
          <a:lstStyle>
            <a:lvl1pPr algn="ctr">
              <a:defRPr sz="900">
                <a:solidFill>
                  <a:srgbClr val="18324D"/>
                </a:solidFill>
                <a:latin typeface="Arial" panose="020B0604020202020204" pitchFamily="34" charset="0"/>
                <a:ea typeface="Arial" charset="0"/>
                <a:cs typeface="Arial" charset="0"/>
              </a:defRPr>
            </a:lvl1pPr>
          </a:lstStyle>
          <a:p>
            <a:fld id="{282A3021-2E9D-4A45-A228-088E67FB350E}" type="slidenum">
              <a:rPr lang="en-US" smtClean="0"/>
              <a:pPr/>
              <a:t>‹#›</a:t>
            </a:fld>
            <a:endParaRPr lang="en-US" dirty="0"/>
          </a:p>
        </p:txBody>
      </p:sp>
      <p:sp>
        <p:nvSpPr>
          <p:cNvPr id="7" name="Text Placeholder 6"/>
          <p:cNvSpPr>
            <a:spLocks noGrp="1"/>
          </p:cNvSpPr>
          <p:nvPr>
            <p:ph type="body" idx="1"/>
          </p:nvPr>
        </p:nvSpPr>
        <p:spPr>
          <a:xfrm>
            <a:off x="649978" y="2083633"/>
            <a:ext cx="11415883" cy="3253891"/>
          </a:xfrm>
          <a:prstGeom prst="rect">
            <a:avLst/>
          </a:prstGeom>
        </p:spPr>
        <p:txBody>
          <a:bodyPr vert="horz" lIns="91440" tIns="45720" rIns="91440" bIns="45720" rtlCol="0">
            <a:normAutofit/>
          </a:bodyPr>
          <a:lstStyle/>
          <a:p>
            <a:pPr lvl="0"/>
            <a:r>
              <a:rPr lang="en-US" dirty="0"/>
              <a:t>Click to edit Master text styles </a:t>
            </a:r>
            <a:r>
              <a:rPr lang="mr-IN" dirty="0"/>
              <a:t>–</a:t>
            </a:r>
            <a:r>
              <a:rPr lang="en-US" dirty="0"/>
              <a:t>18pt</a:t>
            </a:r>
          </a:p>
          <a:p>
            <a:pPr lvl="1"/>
            <a:r>
              <a:rPr lang="en-US" dirty="0"/>
              <a:t>Second level </a:t>
            </a:r>
            <a:r>
              <a:rPr lang="mr-IN" dirty="0"/>
              <a:t>–</a:t>
            </a:r>
            <a:r>
              <a:rPr lang="en-US" dirty="0"/>
              <a:t>16pt</a:t>
            </a:r>
          </a:p>
          <a:p>
            <a:pPr lvl="2"/>
            <a:r>
              <a:rPr lang="en-US" dirty="0"/>
              <a:t>Third Level </a:t>
            </a:r>
            <a:r>
              <a:rPr lang="mr-IN" dirty="0"/>
              <a:t>–</a:t>
            </a:r>
            <a:r>
              <a:rPr lang="en-US" dirty="0"/>
              <a:t>16pt</a:t>
            </a:r>
          </a:p>
          <a:p>
            <a:pPr lvl="3"/>
            <a:r>
              <a:rPr lang="en-US" dirty="0"/>
              <a:t>Fourth Level </a:t>
            </a:r>
            <a:r>
              <a:rPr lang="mr-IN" dirty="0"/>
              <a:t>–</a:t>
            </a:r>
            <a:r>
              <a:rPr lang="en-US" dirty="0"/>
              <a:t>16pt</a:t>
            </a:r>
          </a:p>
          <a:p>
            <a:pPr lvl="4"/>
            <a:r>
              <a:rPr lang="en-US" dirty="0"/>
              <a:t>Fifth Level </a:t>
            </a:r>
            <a:r>
              <a:rPr lang="mr-IN" dirty="0"/>
              <a:t>–</a:t>
            </a:r>
            <a:r>
              <a:rPr lang="en-US" dirty="0"/>
              <a:t>16pt</a:t>
            </a:r>
          </a:p>
          <a:p>
            <a:pPr lvl="5"/>
            <a:r>
              <a:rPr lang="en-US" sz="1600" dirty="0"/>
              <a:t>Sixth Level </a:t>
            </a:r>
            <a:r>
              <a:rPr lang="mr-IN" sz="1600" dirty="0"/>
              <a:t>–</a:t>
            </a:r>
            <a:r>
              <a:rPr lang="en-US" sz="1600" dirty="0"/>
              <a:t>16pt</a:t>
            </a:r>
          </a:p>
        </p:txBody>
      </p:sp>
      <p:sp>
        <p:nvSpPr>
          <p:cNvPr id="10" name="Title Placeholder 9"/>
          <p:cNvSpPr>
            <a:spLocks noGrp="1"/>
          </p:cNvSpPr>
          <p:nvPr>
            <p:ph type="title"/>
          </p:nvPr>
        </p:nvSpPr>
        <p:spPr>
          <a:xfrm>
            <a:off x="603504" y="292608"/>
            <a:ext cx="11457432" cy="694944"/>
          </a:xfrm>
          <a:prstGeom prst="rect">
            <a:avLst/>
          </a:prstGeom>
        </p:spPr>
        <p:txBody>
          <a:bodyPr vert="horz" lIns="91440" tIns="45720" rIns="91440" bIns="45720" rtlCol="0" anchor="ctr">
            <a:normAutofit/>
          </a:bodyPr>
          <a:lstStyle/>
          <a:p>
            <a:r>
              <a:rPr lang="en-US"/>
              <a:t>Click to edit Master title style</a:t>
            </a:r>
            <a:endParaRPr lang="en-US" dirty="0"/>
          </a:p>
        </p:txBody>
      </p:sp>
    </p:spTree>
    <p:extLst>
      <p:ext uri="{BB962C8B-B14F-4D97-AF65-F5344CB8AC3E}">
        <p14:creationId xmlns:p14="http://schemas.microsoft.com/office/powerpoint/2010/main" val="417935107"/>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91" r:id="rId3"/>
    <p:sldLayoutId id="2147483701" r:id="rId4"/>
    <p:sldLayoutId id="2147483702" r:id="rId5"/>
    <p:sldLayoutId id="2147483665" r:id="rId6"/>
    <p:sldLayoutId id="2147483666" r:id="rId7"/>
    <p:sldLayoutId id="2147483722" r:id="rId8"/>
  </p:sldLayoutIdLst>
  <p:hf hdr="0" ftr="0" dt="0"/>
  <p:txStyles>
    <p:titleStyle>
      <a:lvl1pPr algn="l" defTabSz="914377" rtl="0" eaLnBrk="1" latinLnBrk="0" hangingPunct="1">
        <a:lnSpc>
          <a:spcPct val="90000"/>
        </a:lnSpc>
        <a:spcBef>
          <a:spcPct val="0"/>
        </a:spcBef>
        <a:buNone/>
        <a:defRPr sz="2600" b="1" kern="1200">
          <a:solidFill>
            <a:schemeClr val="tx2"/>
          </a:solidFill>
          <a:latin typeface="Arial" panose="020B0604020202020204" pitchFamily="34" charset="0"/>
          <a:ea typeface="+mj-ea"/>
          <a:cs typeface="+mj-cs"/>
        </a:defRPr>
      </a:lvl1pPr>
    </p:titleStyle>
    <p:bodyStyle>
      <a:lvl1pPr marL="283464" indent="-283464" algn="l" defTabSz="3026664" rtl="0" eaLnBrk="1" latinLnBrk="0" hangingPunct="1">
        <a:lnSpc>
          <a:spcPct val="90000"/>
        </a:lnSpc>
        <a:spcBef>
          <a:spcPts val="500"/>
        </a:spcBef>
        <a:buClr>
          <a:srgbClr val="E05529"/>
        </a:buClr>
        <a:buSzPct val="80000"/>
        <a:buFont typeface="Arial" charset="0"/>
        <a:buChar char="•"/>
        <a:tabLst>
          <a:tab pos="283464" algn="l"/>
          <a:tab pos="740664" algn="l"/>
          <a:tab pos="1197864" algn="l"/>
          <a:tab pos="1655064" algn="l"/>
          <a:tab pos="2112264" algn="l"/>
          <a:tab pos="2569464" algn="l"/>
          <a:tab pos="3026664" algn="l"/>
        </a:tabLst>
        <a:defRPr sz="1800" kern="1200" baseline="0">
          <a:solidFill>
            <a:schemeClr val="tx2"/>
          </a:solidFill>
          <a:latin typeface="Arial" panose="020B0604020202020204" pitchFamily="34" charset="0"/>
          <a:ea typeface="+mn-ea"/>
          <a:cs typeface="+mn-cs"/>
        </a:defRPr>
      </a:lvl1pPr>
      <a:lvl2pPr marL="740664" indent="-283464" algn="l" defTabSz="3026664" rtl="0" eaLnBrk="1" latinLnBrk="0" hangingPunct="1">
        <a:lnSpc>
          <a:spcPct val="90000"/>
        </a:lnSpc>
        <a:spcBef>
          <a:spcPts val="500"/>
        </a:spcBef>
        <a:buClr>
          <a:srgbClr val="E05529"/>
        </a:buClr>
        <a:buSzPct val="80000"/>
        <a:buFont typeface="Arial" charset="0"/>
        <a:buChar char="•"/>
        <a:tabLst>
          <a:tab pos="283464" algn="l"/>
          <a:tab pos="740664" algn="l"/>
          <a:tab pos="1197864" algn="l"/>
          <a:tab pos="1655064" algn="l"/>
          <a:tab pos="2112264" algn="l"/>
          <a:tab pos="2569464" algn="l"/>
          <a:tab pos="3026664" algn="l"/>
        </a:tabLst>
        <a:defRPr sz="1600" kern="1200" baseline="0">
          <a:solidFill>
            <a:schemeClr val="tx2"/>
          </a:solidFill>
          <a:latin typeface="Arial" panose="020B0604020202020204" pitchFamily="34" charset="0"/>
          <a:ea typeface="+mn-ea"/>
          <a:cs typeface="+mn-cs"/>
        </a:defRPr>
      </a:lvl2pPr>
      <a:lvl3pPr marL="1197864" marR="0" indent="-283464" algn="l" defTabSz="914377" rtl="0" eaLnBrk="1" fontAlgn="auto" latinLnBrk="0" hangingPunct="1">
        <a:lnSpc>
          <a:spcPct val="90000"/>
        </a:lnSpc>
        <a:spcBef>
          <a:spcPts val="500"/>
        </a:spcBef>
        <a:spcAft>
          <a:spcPts val="0"/>
        </a:spcAft>
        <a:buClr>
          <a:srgbClr val="E05529"/>
        </a:buClr>
        <a:buSzPct val="80000"/>
        <a:buFont typeface="Arial"/>
        <a:buChar char="•"/>
        <a:tabLst/>
        <a:defRPr sz="1600" kern="1200" baseline="0">
          <a:solidFill>
            <a:schemeClr val="tx2"/>
          </a:solidFill>
          <a:latin typeface="Arial" panose="020B0604020202020204" pitchFamily="34" charset="0"/>
          <a:ea typeface="+mn-ea"/>
          <a:cs typeface="+mn-cs"/>
        </a:defRPr>
      </a:lvl3pPr>
      <a:lvl4pPr marL="1655064" marR="0" indent="-283464" algn="l" defTabSz="3026664" rtl="0" eaLnBrk="1" fontAlgn="auto" latinLnBrk="0" hangingPunct="1">
        <a:lnSpc>
          <a:spcPct val="90000"/>
        </a:lnSpc>
        <a:spcBef>
          <a:spcPts val="500"/>
        </a:spcBef>
        <a:spcAft>
          <a:spcPts val="0"/>
        </a:spcAft>
        <a:buClr>
          <a:srgbClr val="E05529"/>
        </a:buClr>
        <a:buSzPct val="80000"/>
        <a:buFont typeface="Arial" charset="0"/>
        <a:buChar char="•"/>
        <a:tabLst>
          <a:tab pos="283464" algn="l"/>
          <a:tab pos="740664" algn="l"/>
          <a:tab pos="1197864" algn="l"/>
          <a:tab pos="1655064" algn="l"/>
          <a:tab pos="2112264" algn="l"/>
          <a:tab pos="2569464" algn="l"/>
          <a:tab pos="3026664" algn="l"/>
        </a:tabLst>
        <a:defRPr sz="1600" kern="1200">
          <a:solidFill>
            <a:schemeClr val="tx2"/>
          </a:solidFill>
          <a:latin typeface="Arial" panose="020B0604020202020204" pitchFamily="34" charset="0"/>
          <a:ea typeface="+mn-ea"/>
          <a:cs typeface="+mn-cs"/>
        </a:defRPr>
      </a:lvl4pPr>
      <a:lvl5pPr marL="2112264" marR="0" indent="-283464" algn="l" defTabSz="3026664" rtl="0" eaLnBrk="1" fontAlgn="auto" latinLnBrk="0" hangingPunct="1">
        <a:lnSpc>
          <a:spcPct val="90000"/>
        </a:lnSpc>
        <a:spcBef>
          <a:spcPts val="500"/>
        </a:spcBef>
        <a:spcAft>
          <a:spcPts val="0"/>
        </a:spcAft>
        <a:buClr>
          <a:srgbClr val="E05529"/>
        </a:buClr>
        <a:buSzPct val="80000"/>
        <a:buFont typeface="Arial" charset="0"/>
        <a:buChar char="•"/>
        <a:tabLst>
          <a:tab pos="283464" algn="l"/>
          <a:tab pos="740664" algn="l"/>
          <a:tab pos="1197864" algn="l"/>
          <a:tab pos="1655064" algn="l"/>
          <a:tab pos="2112264" algn="l"/>
          <a:tab pos="2569464" algn="l"/>
          <a:tab pos="3026664" algn="l"/>
        </a:tabLst>
        <a:defRPr sz="1600" kern="1200">
          <a:solidFill>
            <a:schemeClr val="tx2"/>
          </a:solidFill>
          <a:latin typeface="Arial" panose="020B0604020202020204" pitchFamily="34" charset="0"/>
          <a:ea typeface="+mn-ea"/>
          <a:cs typeface="+mn-cs"/>
        </a:defRPr>
      </a:lvl5pPr>
      <a:lvl6pPr marL="2569464" marR="0" indent="-283464" algn="l" defTabSz="914377" rtl="0" eaLnBrk="1" fontAlgn="auto" latinLnBrk="0" hangingPunct="1">
        <a:lnSpc>
          <a:spcPct val="90000"/>
        </a:lnSpc>
        <a:spcBef>
          <a:spcPts val="500"/>
        </a:spcBef>
        <a:spcAft>
          <a:spcPts val="0"/>
        </a:spcAft>
        <a:buClr>
          <a:srgbClr val="E05529"/>
        </a:buClr>
        <a:buSzPct val="80000"/>
        <a:buFont typeface="Arial"/>
        <a:buChar char="•"/>
        <a:tabLst/>
        <a:defRPr sz="1600" kern="1200" baseline="0">
          <a:solidFill>
            <a:schemeClr val="tx2"/>
          </a:solidFill>
          <a:latin typeface="Arial" panose="020B0604020202020204" pitchFamily="34" charset="0"/>
          <a:ea typeface="+mn-ea"/>
          <a:cs typeface="+mn-cs"/>
        </a:defRPr>
      </a:lvl6pPr>
      <a:lvl7pPr marL="2569464" indent="-283464" algn="l" defTabSz="914377" rtl="0" eaLnBrk="1" latinLnBrk="0" hangingPunct="1">
        <a:lnSpc>
          <a:spcPct val="90000"/>
        </a:lnSpc>
        <a:spcBef>
          <a:spcPts val="500"/>
        </a:spcBef>
        <a:buClr>
          <a:srgbClr val="E05529"/>
        </a:buClr>
        <a:buSzPct val="80000"/>
        <a:buFont typeface="Arial"/>
        <a:buChar char="•"/>
        <a:defRPr sz="1600" kern="1200">
          <a:solidFill>
            <a:schemeClr val="tx2"/>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image" Target="../media/image31.tif"/><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openxmlformats.org/officeDocument/2006/relationships/image" Target="../media/image34.png"/><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37.svg"/></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6.xml"/><Relationship Id="rId1" Type="http://schemas.openxmlformats.org/officeDocument/2006/relationships/slideLayout" Target="../slideLayouts/slideLayout6.xml"/><Relationship Id="rId5" Type="http://schemas.openxmlformats.org/officeDocument/2006/relationships/image" Target="../media/image44.png"/><Relationship Id="rId4" Type="http://schemas.openxmlformats.org/officeDocument/2006/relationships/image" Target="../media/image43.png"/></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1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50.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image" Target="../media/image50.png"/></Relationships>
</file>

<file path=ppt/slides/_rels/slide2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image" Target="../media/image52.png"/></Relationships>
</file>

<file path=ppt/slides/_rels/slide2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1.xml"/><Relationship Id="rId1" Type="http://schemas.openxmlformats.org/officeDocument/2006/relationships/slideLayout" Target="../slideLayouts/slideLayout6.xml"/><Relationship Id="rId4" Type="http://schemas.openxmlformats.org/officeDocument/2006/relationships/image" Target="../media/image53.png"/></Relationships>
</file>

<file path=ppt/slides/_rels/slide23.xml.rels><?xml version="1.0" encoding="UTF-8" standalone="yes"?>
<Relationships xmlns="http://schemas.openxmlformats.org/package/2006/relationships"><Relationship Id="rId8" Type="http://schemas.openxmlformats.org/officeDocument/2006/relationships/image" Target="../media/image59.sv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notesSlide" Target="../notesSlides/notesSlide22.xml"/><Relationship Id="rId1" Type="http://schemas.openxmlformats.org/officeDocument/2006/relationships/slideLayout" Target="../slideLayouts/slideLayout6.xml"/><Relationship Id="rId6" Type="http://schemas.openxmlformats.org/officeDocument/2006/relationships/image" Target="../media/image57.svg"/><Relationship Id="rId5" Type="http://schemas.openxmlformats.org/officeDocument/2006/relationships/image" Target="../media/image56.png"/><Relationship Id="rId4" Type="http://schemas.openxmlformats.org/officeDocument/2006/relationships/image" Target="../media/image55.svg"/></Relationships>
</file>

<file path=ppt/slides/_rels/slide24.xml.rels><?xml version="1.0" encoding="UTF-8" standalone="yes"?>
<Relationships xmlns="http://schemas.openxmlformats.org/package/2006/relationships"><Relationship Id="rId8" Type="http://schemas.openxmlformats.org/officeDocument/2006/relationships/image" Target="../media/image59.sv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openxmlformats.org/officeDocument/2006/relationships/image" Target="../media/image57.svg"/><Relationship Id="rId5" Type="http://schemas.openxmlformats.org/officeDocument/2006/relationships/image" Target="../media/image56.png"/><Relationship Id="rId10" Type="http://schemas.openxmlformats.org/officeDocument/2006/relationships/image" Target="../media/image61.svg"/><Relationship Id="rId4" Type="http://schemas.openxmlformats.org/officeDocument/2006/relationships/image" Target="../media/image55.svg"/><Relationship Id="rId9" Type="http://schemas.openxmlformats.org/officeDocument/2006/relationships/image" Target="../media/image60.png"/></Relationships>
</file>

<file path=ppt/slides/_rels/slide2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64.tif"/><Relationship Id="rId5" Type="http://schemas.openxmlformats.org/officeDocument/2006/relationships/image" Target="../media/image63.png"/><Relationship Id="rId4" Type="http://schemas.openxmlformats.org/officeDocument/2006/relationships/image" Target="../media/image62.svg"/></Relationships>
</file>

<file path=ppt/slides/_rels/slide2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svg"/></Relationships>
</file>

<file path=ppt/slides/_rels/slide27.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8.png"/><Relationship Id="rId7" Type="http://schemas.openxmlformats.org/officeDocument/2006/relationships/image" Target="../media/image59.sv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70.png"/><Relationship Id="rId4" Type="http://schemas.openxmlformats.org/officeDocument/2006/relationships/image" Target="../media/image69.svg"/></Relationships>
</file>

<file path=ppt/slides/_rels/slide2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61.svg"/></Relationships>
</file>

<file path=ppt/slides/_rels/slide29.xml.rels><?xml version="1.0" encoding="UTF-8" standalone="yes"?>
<Relationships xmlns="http://schemas.openxmlformats.org/package/2006/relationships"><Relationship Id="rId3" Type="http://schemas.openxmlformats.org/officeDocument/2006/relationships/image" Target="../media/image74.png"/><Relationship Id="rId7" Type="http://schemas.openxmlformats.org/officeDocument/2006/relationships/image" Target="../media/image78.png"/><Relationship Id="rId2" Type="http://schemas.openxmlformats.org/officeDocument/2006/relationships/notesSlide" Target="../notesSlides/notesSlide28.xml"/><Relationship Id="rId1" Type="http://schemas.openxmlformats.org/officeDocument/2006/relationships/slideLayout" Target="../slideLayouts/slideLayout6.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9.xml"/><Relationship Id="rId1" Type="http://schemas.openxmlformats.org/officeDocument/2006/relationships/slideLayout" Target="../slideLayouts/slideLayout6.xml"/><Relationship Id="rId5" Type="http://schemas.openxmlformats.org/officeDocument/2006/relationships/image" Target="../media/image80.png"/><Relationship Id="rId4" Type="http://schemas.openxmlformats.org/officeDocument/2006/relationships/image" Target="../media/image79.png"/></Relationships>
</file>

<file path=ppt/slides/_rels/slide3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0.xml"/><Relationship Id="rId1" Type="http://schemas.openxmlformats.org/officeDocument/2006/relationships/slideLayout" Target="../slideLayouts/slideLayout6.xml"/><Relationship Id="rId5" Type="http://schemas.openxmlformats.org/officeDocument/2006/relationships/image" Target="../media/image83.png"/><Relationship Id="rId4" Type="http://schemas.openxmlformats.org/officeDocument/2006/relationships/image" Target="../media/image82.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3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37.xml"/><Relationship Id="rId1" Type="http://schemas.openxmlformats.org/officeDocument/2006/relationships/slideLayout" Target="../slideLayouts/slideLayout6.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87.png"/></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3" Type="http://schemas.openxmlformats.org/officeDocument/2006/relationships/image" Target="../media/image9.png"/><Relationship Id="rId7" Type="http://schemas.openxmlformats.org/officeDocument/2006/relationships/image" Target="../media/image13.svg"/><Relationship Id="rId12" Type="http://schemas.openxmlformats.org/officeDocument/2006/relationships/image" Target="../media/image18.png"/><Relationship Id="rId17" Type="http://schemas.openxmlformats.org/officeDocument/2006/relationships/image" Target="../media/image23.jpg"/><Relationship Id="rId2" Type="http://schemas.openxmlformats.org/officeDocument/2006/relationships/notesSlide" Target="../notesSlides/notesSlide4.xml"/><Relationship Id="rId16" Type="http://schemas.openxmlformats.org/officeDocument/2006/relationships/image" Target="../media/image22.png"/><Relationship Id="rId1" Type="http://schemas.openxmlformats.org/officeDocument/2006/relationships/slideLayout" Target="../slideLayouts/slideLayout6.xml"/><Relationship Id="rId6" Type="http://schemas.openxmlformats.org/officeDocument/2006/relationships/image" Target="../media/image12.png"/><Relationship Id="rId11" Type="http://schemas.openxmlformats.org/officeDocument/2006/relationships/image" Target="../media/image17.svg"/><Relationship Id="rId5" Type="http://schemas.openxmlformats.org/officeDocument/2006/relationships/image" Target="../media/image11.svg"/><Relationship Id="rId15" Type="http://schemas.openxmlformats.org/officeDocument/2006/relationships/image" Target="../media/image2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svg"/><Relationship Id="rId14" Type="http://schemas.openxmlformats.org/officeDocument/2006/relationships/image" Target="../media/image20.png"/></Relationships>
</file>

<file path=ppt/slides/_rels/slide4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38.xml"/><Relationship Id="rId1" Type="http://schemas.openxmlformats.org/officeDocument/2006/relationships/slideLayout" Target="../slideLayouts/slideLayout6.xml"/><Relationship Id="rId5" Type="http://schemas.openxmlformats.org/officeDocument/2006/relationships/image" Target="../media/image94.png"/><Relationship Id="rId4" Type="http://schemas.openxmlformats.org/officeDocument/2006/relationships/image" Target="../media/image92.png"/></Relationships>
</file>

<file path=ppt/slides/_rels/slide4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39.xml"/><Relationship Id="rId1" Type="http://schemas.openxmlformats.org/officeDocument/2006/relationships/slideLayout" Target="../slideLayouts/slideLayout6.xml"/><Relationship Id="rId4" Type="http://schemas.openxmlformats.org/officeDocument/2006/relationships/image" Target="../media/image87.png"/></Relationships>
</file>

<file path=ppt/slides/_rels/slide4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40.xml"/><Relationship Id="rId1" Type="http://schemas.openxmlformats.org/officeDocument/2006/relationships/slideLayout" Target="../slideLayouts/slideLayout6.xml"/><Relationship Id="rId5" Type="http://schemas.openxmlformats.org/officeDocument/2006/relationships/image" Target="../media/image96.png"/><Relationship Id="rId4" Type="http://schemas.openxmlformats.org/officeDocument/2006/relationships/image" Target="../media/image93.png"/></Relationships>
</file>

<file path=ppt/slides/_rels/slide43.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41.xml"/><Relationship Id="rId1" Type="http://schemas.openxmlformats.org/officeDocument/2006/relationships/slideLayout" Target="../slideLayouts/slideLayout6.xml"/><Relationship Id="rId4" Type="http://schemas.openxmlformats.org/officeDocument/2006/relationships/image" Target="../media/image93.png"/></Relationships>
</file>

<file path=ppt/slides/_rels/slide44.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44.xml"/><Relationship Id="rId1" Type="http://schemas.openxmlformats.org/officeDocument/2006/relationships/slideLayout" Target="../slideLayouts/slideLayout6.xml"/><Relationship Id="rId5" Type="http://schemas.openxmlformats.org/officeDocument/2006/relationships/image" Target="../media/image101.png"/><Relationship Id="rId4" Type="http://schemas.openxmlformats.org/officeDocument/2006/relationships/image" Target="../media/image100.png"/></Relationships>
</file>

<file path=ppt/slides/_rels/slide47.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45.xml"/><Relationship Id="rId1" Type="http://schemas.openxmlformats.org/officeDocument/2006/relationships/slideLayout" Target="../slideLayouts/slideLayout6.xml"/><Relationship Id="rId4" Type="http://schemas.openxmlformats.org/officeDocument/2006/relationships/image" Target="../media/image91.png"/></Relationships>
</file>

<file path=ppt/slides/_rels/slide48.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46.xml"/><Relationship Id="rId1" Type="http://schemas.openxmlformats.org/officeDocument/2006/relationships/slideLayout" Target="../slideLayouts/slideLayout6.xml"/><Relationship Id="rId4" Type="http://schemas.openxmlformats.org/officeDocument/2006/relationships/image" Target="../media/image91.png"/></Relationships>
</file>

<file path=ppt/slides/_rels/slide49.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47.xml"/><Relationship Id="rId1" Type="http://schemas.openxmlformats.org/officeDocument/2006/relationships/slideLayout" Target="../slideLayouts/slideLayout6.xml"/><Relationship Id="rId6" Type="http://schemas.openxmlformats.org/officeDocument/2006/relationships/image" Target="../media/image107.svg"/><Relationship Id="rId5" Type="http://schemas.openxmlformats.org/officeDocument/2006/relationships/image" Target="../media/image106.png"/><Relationship Id="rId4" Type="http://schemas.openxmlformats.org/officeDocument/2006/relationships/image" Target="../media/image105.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08.tif"/><Relationship Id="rId2" Type="http://schemas.openxmlformats.org/officeDocument/2006/relationships/notesSlide" Target="../notesSlides/notesSlide48.xml"/><Relationship Id="rId1" Type="http://schemas.openxmlformats.org/officeDocument/2006/relationships/slideLayout" Target="../slideLayouts/slideLayout6.xml"/><Relationship Id="rId5" Type="http://schemas.openxmlformats.org/officeDocument/2006/relationships/image" Target="../media/image110.png"/><Relationship Id="rId4" Type="http://schemas.openxmlformats.org/officeDocument/2006/relationships/image" Target="../media/image109.png"/></Relationships>
</file>

<file path=ppt/slides/_rels/slide51.xml.rels><?xml version="1.0" encoding="UTF-8" standalone="yes"?>
<Relationships xmlns="http://schemas.openxmlformats.org/package/2006/relationships"><Relationship Id="rId3" Type="http://schemas.openxmlformats.org/officeDocument/2006/relationships/image" Target="../media/image108.tif"/><Relationship Id="rId2" Type="http://schemas.openxmlformats.org/officeDocument/2006/relationships/notesSlide" Target="../notesSlides/notesSlide49.xml"/><Relationship Id="rId1" Type="http://schemas.openxmlformats.org/officeDocument/2006/relationships/slideLayout" Target="../slideLayouts/slideLayout6.xml"/><Relationship Id="rId6" Type="http://schemas.openxmlformats.org/officeDocument/2006/relationships/image" Target="../media/image110.png"/><Relationship Id="rId5" Type="http://schemas.openxmlformats.org/officeDocument/2006/relationships/image" Target="../media/image109.png"/><Relationship Id="rId4" Type="http://schemas.openxmlformats.org/officeDocument/2006/relationships/image" Target="../media/image111.tif"/></Relationships>
</file>

<file path=ppt/slides/_rels/slide52.xml.rels><?xml version="1.0" encoding="UTF-8" standalone="yes"?>
<Relationships xmlns="http://schemas.openxmlformats.org/package/2006/relationships"><Relationship Id="rId3" Type="http://schemas.openxmlformats.org/officeDocument/2006/relationships/image" Target="../media/image108.tif"/><Relationship Id="rId7" Type="http://schemas.openxmlformats.org/officeDocument/2006/relationships/image" Target="../media/image110.png"/><Relationship Id="rId2" Type="http://schemas.openxmlformats.org/officeDocument/2006/relationships/notesSlide" Target="../notesSlides/notesSlide50.xml"/><Relationship Id="rId1" Type="http://schemas.openxmlformats.org/officeDocument/2006/relationships/slideLayout" Target="../slideLayouts/slideLayout6.xml"/><Relationship Id="rId6" Type="http://schemas.openxmlformats.org/officeDocument/2006/relationships/image" Target="../media/image109.png"/><Relationship Id="rId5" Type="http://schemas.openxmlformats.org/officeDocument/2006/relationships/image" Target="../media/image112.tif"/><Relationship Id="rId4" Type="http://schemas.openxmlformats.org/officeDocument/2006/relationships/image" Target="../media/image111.tif"/></Relationships>
</file>

<file path=ppt/slides/_rels/slide53.xml.rels><?xml version="1.0" encoding="UTF-8" standalone="yes"?>
<Relationships xmlns="http://schemas.openxmlformats.org/package/2006/relationships"><Relationship Id="rId8" Type="http://schemas.openxmlformats.org/officeDocument/2006/relationships/image" Target="../media/image110.png"/><Relationship Id="rId3" Type="http://schemas.openxmlformats.org/officeDocument/2006/relationships/image" Target="../media/image108.tif"/><Relationship Id="rId7" Type="http://schemas.openxmlformats.org/officeDocument/2006/relationships/image" Target="../media/image109.png"/><Relationship Id="rId2" Type="http://schemas.openxmlformats.org/officeDocument/2006/relationships/notesSlide" Target="../notesSlides/notesSlide51.xml"/><Relationship Id="rId1" Type="http://schemas.openxmlformats.org/officeDocument/2006/relationships/slideLayout" Target="../slideLayouts/slideLayout6.xml"/><Relationship Id="rId6" Type="http://schemas.openxmlformats.org/officeDocument/2006/relationships/image" Target="../media/image113.tif"/><Relationship Id="rId5" Type="http://schemas.openxmlformats.org/officeDocument/2006/relationships/image" Target="../media/image112.tif"/><Relationship Id="rId4" Type="http://schemas.openxmlformats.org/officeDocument/2006/relationships/image" Target="../media/image111.tif"/></Relationships>
</file>

<file path=ppt/slides/_rels/slide54.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53.xml"/><Relationship Id="rId1" Type="http://schemas.openxmlformats.org/officeDocument/2006/relationships/slideLayout" Target="../slideLayouts/slideLayout6.xml"/><Relationship Id="rId4" Type="http://schemas.openxmlformats.org/officeDocument/2006/relationships/image" Target="../media/image115.png"/></Relationships>
</file>

<file path=ppt/slides/_rels/slide56.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54.xml"/><Relationship Id="rId1" Type="http://schemas.openxmlformats.org/officeDocument/2006/relationships/slideLayout" Target="../slideLayouts/slideLayout6.xml"/><Relationship Id="rId5" Type="http://schemas.openxmlformats.org/officeDocument/2006/relationships/image" Target="../media/image117.png"/><Relationship Id="rId4" Type="http://schemas.openxmlformats.org/officeDocument/2006/relationships/image" Target="../media/image116.png"/></Relationships>
</file>

<file path=ppt/slides/_rels/slide5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5.xml"/><Relationship Id="rId1" Type="http://schemas.openxmlformats.org/officeDocument/2006/relationships/slideLayout" Target="../slideLayouts/slideLayout6.xml"/><Relationship Id="rId5" Type="http://schemas.openxmlformats.org/officeDocument/2006/relationships/image" Target="../media/image45.png"/><Relationship Id="rId4" Type="http://schemas.openxmlformats.org/officeDocument/2006/relationships/image" Target="../media/image118.png"/></Relationships>
</file>

<file path=ppt/slides/_rels/slide58.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56.xml"/><Relationship Id="rId1" Type="http://schemas.openxmlformats.org/officeDocument/2006/relationships/slideLayout" Target="../slideLayouts/slideLayout6.xml"/><Relationship Id="rId4" Type="http://schemas.openxmlformats.org/officeDocument/2006/relationships/image" Target="../media/image120.png"/></Relationships>
</file>

<file path=ppt/slides/_rels/slide59.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57.xml"/><Relationship Id="rId1" Type="http://schemas.openxmlformats.org/officeDocument/2006/relationships/slideLayout" Target="../slideLayouts/slideLayout6.xml"/><Relationship Id="rId5" Type="http://schemas.openxmlformats.org/officeDocument/2006/relationships/image" Target="../media/image123.png"/><Relationship Id="rId4" Type="http://schemas.openxmlformats.org/officeDocument/2006/relationships/image" Target="../media/image122.png"/></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image" Target="../media/image26.tif"/><Relationship Id="rId4" Type="http://schemas.openxmlformats.org/officeDocument/2006/relationships/image" Target="../media/image25.png"/></Relationships>
</file>

<file path=ppt/slides/_rels/slide60.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58.xml"/><Relationship Id="rId1" Type="http://schemas.openxmlformats.org/officeDocument/2006/relationships/slideLayout" Target="../slideLayouts/slideLayout6.xml"/><Relationship Id="rId4" Type="http://schemas.openxmlformats.org/officeDocument/2006/relationships/image" Target="../media/image124.png"/></Relationships>
</file>

<file path=ppt/slides/_rels/slide61.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59.xml"/><Relationship Id="rId1" Type="http://schemas.openxmlformats.org/officeDocument/2006/relationships/slideLayout" Target="../slideLayouts/slideLayout6.xml"/><Relationship Id="rId5" Type="http://schemas.openxmlformats.org/officeDocument/2006/relationships/image" Target="../media/image64.tif"/><Relationship Id="rId4" Type="http://schemas.openxmlformats.org/officeDocument/2006/relationships/image" Target="../media/image121.png"/></Relationships>
</file>

<file path=ppt/slides/_rels/slide62.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60.xml"/><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8" Type="http://schemas.openxmlformats.org/officeDocument/2006/relationships/image" Target="../media/image131.png"/><Relationship Id="rId3" Type="http://schemas.openxmlformats.org/officeDocument/2006/relationships/image" Target="../media/image118.png"/><Relationship Id="rId7" Type="http://schemas.openxmlformats.org/officeDocument/2006/relationships/image" Target="../media/image130.png"/><Relationship Id="rId2" Type="http://schemas.openxmlformats.org/officeDocument/2006/relationships/notesSlide" Target="../notesSlides/notesSlide62.xml"/><Relationship Id="rId1" Type="http://schemas.openxmlformats.org/officeDocument/2006/relationships/slideLayout" Target="../slideLayouts/slideLayout6.xml"/><Relationship Id="rId6" Type="http://schemas.openxmlformats.org/officeDocument/2006/relationships/image" Target="../media/image129.png"/><Relationship Id="rId5" Type="http://schemas.openxmlformats.org/officeDocument/2006/relationships/image" Target="../media/image128.svg"/><Relationship Id="rId4" Type="http://schemas.openxmlformats.org/officeDocument/2006/relationships/image" Target="../media/image127.png"/><Relationship Id="rId9" Type="http://schemas.openxmlformats.org/officeDocument/2006/relationships/image" Target="../media/image132.png"/></Relationships>
</file>

<file path=ppt/slides/_rels/slide65.xml.rels><?xml version="1.0" encoding="UTF-8" standalone="yes"?>
<Relationships xmlns="http://schemas.openxmlformats.org/package/2006/relationships"><Relationship Id="rId8" Type="http://schemas.openxmlformats.org/officeDocument/2006/relationships/image" Target="../media/image138.png"/><Relationship Id="rId3" Type="http://schemas.openxmlformats.org/officeDocument/2006/relationships/image" Target="../media/image133.png"/><Relationship Id="rId7" Type="http://schemas.openxmlformats.org/officeDocument/2006/relationships/image" Target="../media/image137.png"/><Relationship Id="rId2" Type="http://schemas.openxmlformats.org/officeDocument/2006/relationships/notesSlide" Target="../notesSlides/notesSlide63.xml"/><Relationship Id="rId1" Type="http://schemas.openxmlformats.org/officeDocument/2006/relationships/slideLayout" Target="../slideLayouts/slideLayout8.xml"/><Relationship Id="rId6" Type="http://schemas.openxmlformats.org/officeDocument/2006/relationships/image" Target="../media/image136.svg"/><Relationship Id="rId5" Type="http://schemas.openxmlformats.org/officeDocument/2006/relationships/image" Target="../media/image135.png"/><Relationship Id="rId4" Type="http://schemas.openxmlformats.org/officeDocument/2006/relationships/image" Target="../media/image134.sv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27.tif"/></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B50ECC8-5F22-4E16-87DA-19416A393FB7}"/>
              </a:ext>
            </a:extLst>
          </p:cNvPr>
          <p:cNvSpPr>
            <a:spLocks noGrp="1"/>
          </p:cNvSpPr>
          <p:nvPr>
            <p:ph type="body" sz="quarter" idx="10"/>
          </p:nvPr>
        </p:nvSpPr>
        <p:spPr/>
        <p:txBody>
          <a:bodyPr>
            <a:normAutofit/>
          </a:bodyPr>
          <a:lstStyle/>
          <a:p>
            <a:r>
              <a:rPr lang="en-US" sz="2800" dirty="0"/>
              <a:t>GALE IN CONTEXT: ELEMENTARY</a:t>
            </a:r>
            <a:br>
              <a:rPr lang="en-US" sz="2800" dirty="0"/>
            </a:br>
            <a:endParaRPr lang="en-US" sz="2800" dirty="0"/>
          </a:p>
        </p:txBody>
      </p:sp>
    </p:spTree>
    <p:extLst>
      <p:ext uri="{BB962C8B-B14F-4D97-AF65-F5344CB8AC3E}">
        <p14:creationId xmlns:p14="http://schemas.microsoft.com/office/powerpoint/2010/main" val="2868161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7182642-33CA-2BB4-F9A2-873F31F01EF6}"/>
              </a:ext>
            </a:extLst>
          </p:cNvPr>
          <p:cNvSpPr>
            <a:spLocks noGrp="1"/>
          </p:cNvSpPr>
          <p:nvPr>
            <p:ph type="title"/>
          </p:nvPr>
        </p:nvSpPr>
        <p:spPr/>
        <p:txBody>
          <a:bodyPr/>
          <a:lstStyle/>
          <a:p>
            <a:r>
              <a:rPr lang="en-US" dirty="0"/>
              <a:t>CANVAS</a:t>
            </a:r>
          </a:p>
        </p:txBody>
      </p:sp>
      <p:pic>
        <p:nvPicPr>
          <p:cNvPr id="5" name="Picture 4" descr="Icon&#10;&#10;Description automatically generated">
            <a:extLst>
              <a:ext uri="{FF2B5EF4-FFF2-40B4-BE49-F238E27FC236}">
                <a16:creationId xmlns:a16="http://schemas.microsoft.com/office/drawing/2014/main" id="{37E5715E-5CFF-511C-D1F5-C6A84C49CEA7}"/>
              </a:ext>
            </a:extLst>
          </p:cNvPr>
          <p:cNvPicPr>
            <a:picLocks noChangeAspect="1"/>
          </p:cNvPicPr>
          <p:nvPr/>
        </p:nvPicPr>
        <p:blipFill>
          <a:blip r:embed="rId3"/>
          <a:stretch>
            <a:fillRect/>
          </a:stretch>
        </p:blipFill>
        <p:spPr>
          <a:xfrm>
            <a:off x="405938" y="2591486"/>
            <a:ext cx="1134820" cy="1138774"/>
          </a:xfrm>
          <a:prstGeom prst="rect">
            <a:avLst/>
          </a:prstGeom>
        </p:spPr>
      </p:pic>
      <p:sp>
        <p:nvSpPr>
          <p:cNvPr id="6" name="TextBox 5">
            <a:extLst>
              <a:ext uri="{FF2B5EF4-FFF2-40B4-BE49-F238E27FC236}">
                <a16:creationId xmlns:a16="http://schemas.microsoft.com/office/drawing/2014/main" id="{166517FD-38A5-293E-6FAC-BE4B4F99CF87}"/>
              </a:ext>
            </a:extLst>
          </p:cNvPr>
          <p:cNvSpPr txBox="1"/>
          <p:nvPr/>
        </p:nvSpPr>
        <p:spPr>
          <a:xfrm>
            <a:off x="1696523" y="2088854"/>
            <a:ext cx="3528383" cy="8925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50" normalizeH="0" baseline="0" noProof="0" dirty="0">
                <a:ln>
                  <a:noFill/>
                </a:ln>
                <a:solidFill>
                  <a:srgbClr val="767171"/>
                </a:solidFill>
                <a:effectLst/>
                <a:uLnTx/>
                <a:uFillTx/>
                <a:latin typeface="Arial"/>
                <a:ea typeface="+mn-ea"/>
                <a:cs typeface="+mn-cs"/>
              </a:rPr>
              <a:t>ACCESS THROUGH COURSE HOME</a:t>
            </a:r>
          </a:p>
        </p:txBody>
      </p:sp>
      <p:cxnSp>
        <p:nvCxnSpPr>
          <p:cNvPr id="7" name="Straight Connector 6">
            <a:extLst>
              <a:ext uri="{FF2B5EF4-FFF2-40B4-BE49-F238E27FC236}">
                <a16:creationId xmlns:a16="http://schemas.microsoft.com/office/drawing/2014/main" id="{0B48512E-1593-EA83-7808-16AAA726BF36}"/>
              </a:ext>
            </a:extLst>
          </p:cNvPr>
          <p:cNvCxnSpPr>
            <a:cxnSpLocks/>
          </p:cNvCxnSpPr>
          <p:nvPr/>
        </p:nvCxnSpPr>
        <p:spPr>
          <a:xfrm>
            <a:off x="1771804" y="3155638"/>
            <a:ext cx="3377820" cy="0"/>
          </a:xfrm>
          <a:prstGeom prst="line">
            <a:avLst/>
          </a:prstGeom>
          <a:ln w="28575">
            <a:solidFill>
              <a:srgbClr val="5F2165"/>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722F55E2-ACFA-DEE5-60DD-B2A2414CFA11}"/>
              </a:ext>
            </a:extLst>
          </p:cNvPr>
          <p:cNvSpPr txBox="1"/>
          <p:nvPr/>
        </p:nvSpPr>
        <p:spPr>
          <a:xfrm>
            <a:off x="1696523" y="3267526"/>
            <a:ext cx="345310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600" b="0" i="0" u="none" strike="noStrike" kern="1200" cap="none" spc="-50" normalizeH="0" baseline="0" noProof="0" dirty="0">
                <a:ln>
                  <a:noFill/>
                </a:ln>
                <a:solidFill>
                  <a:srgbClr val="3B3838"/>
                </a:solidFill>
                <a:effectLst/>
                <a:uLnTx/>
                <a:uFillTx/>
                <a:latin typeface="Arial"/>
                <a:ea typeface="+mn-ea"/>
                <a:cs typeface="+mn-cs"/>
              </a:rPr>
              <a:t>Your integrated Gale resources will appear in the tool bar on the left.</a:t>
            </a:r>
          </a:p>
        </p:txBody>
      </p:sp>
      <p:pic>
        <p:nvPicPr>
          <p:cNvPr id="9" name="Picture 8">
            <a:extLst>
              <a:ext uri="{FF2B5EF4-FFF2-40B4-BE49-F238E27FC236}">
                <a16:creationId xmlns:a16="http://schemas.microsoft.com/office/drawing/2014/main" id="{61748E24-6E12-6E1C-1EC5-1F89E03A0FF5}"/>
              </a:ext>
            </a:extLst>
          </p:cNvPr>
          <p:cNvPicPr>
            <a:picLocks noChangeAspect="1"/>
          </p:cNvPicPr>
          <p:nvPr/>
        </p:nvPicPr>
        <p:blipFill>
          <a:blip r:embed="rId4"/>
          <a:stretch>
            <a:fillRect/>
          </a:stretch>
        </p:blipFill>
        <p:spPr>
          <a:xfrm>
            <a:off x="5455952" y="1119877"/>
            <a:ext cx="5978573" cy="3723058"/>
          </a:xfrm>
          <a:prstGeom prst="rect">
            <a:avLst/>
          </a:prstGeom>
          <a:ln w="28575">
            <a:solidFill>
              <a:schemeClr val="bg2"/>
            </a:solidFill>
          </a:ln>
        </p:spPr>
      </p:pic>
      <p:pic>
        <p:nvPicPr>
          <p:cNvPr id="10" name="Picture 9" descr="Graphical user interface, text&#10;&#10;Description automatically generated with medium confidence">
            <a:extLst>
              <a:ext uri="{FF2B5EF4-FFF2-40B4-BE49-F238E27FC236}">
                <a16:creationId xmlns:a16="http://schemas.microsoft.com/office/drawing/2014/main" id="{230D6B22-34F8-1B76-C51F-5B6BAAB9C084}"/>
              </a:ext>
            </a:extLst>
          </p:cNvPr>
          <p:cNvPicPr>
            <a:picLocks noChangeAspect="1"/>
          </p:cNvPicPr>
          <p:nvPr/>
        </p:nvPicPr>
        <p:blipFill rotWithShape="1">
          <a:blip r:embed="rId5"/>
          <a:srcRect t="14651"/>
          <a:stretch/>
        </p:blipFill>
        <p:spPr>
          <a:xfrm>
            <a:off x="5894728" y="2591486"/>
            <a:ext cx="1193763" cy="3663317"/>
          </a:xfrm>
          <a:prstGeom prst="rect">
            <a:avLst/>
          </a:prstGeom>
          <a:ln w="28575">
            <a:solidFill>
              <a:srgbClr val="009ECD"/>
            </a:solidFill>
          </a:ln>
        </p:spPr>
      </p:pic>
    </p:spTree>
    <p:extLst>
      <p:ext uri="{BB962C8B-B14F-4D97-AF65-F5344CB8AC3E}">
        <p14:creationId xmlns:p14="http://schemas.microsoft.com/office/powerpoint/2010/main" val="4750303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7182642-33CA-2BB4-F9A2-873F31F01EF6}"/>
              </a:ext>
            </a:extLst>
          </p:cNvPr>
          <p:cNvSpPr>
            <a:spLocks noGrp="1"/>
          </p:cNvSpPr>
          <p:nvPr>
            <p:ph type="title"/>
          </p:nvPr>
        </p:nvSpPr>
        <p:spPr/>
        <p:txBody>
          <a:bodyPr/>
          <a:lstStyle/>
          <a:p>
            <a:r>
              <a:rPr lang="en-US" dirty="0"/>
              <a:t>CANVAS</a:t>
            </a:r>
          </a:p>
        </p:txBody>
      </p:sp>
      <p:pic>
        <p:nvPicPr>
          <p:cNvPr id="5" name="Picture 4" descr="Icon&#10;&#10;Description automatically generated">
            <a:extLst>
              <a:ext uri="{FF2B5EF4-FFF2-40B4-BE49-F238E27FC236}">
                <a16:creationId xmlns:a16="http://schemas.microsoft.com/office/drawing/2014/main" id="{37E5715E-5CFF-511C-D1F5-C6A84C49CEA7}"/>
              </a:ext>
            </a:extLst>
          </p:cNvPr>
          <p:cNvPicPr>
            <a:picLocks noChangeAspect="1"/>
          </p:cNvPicPr>
          <p:nvPr/>
        </p:nvPicPr>
        <p:blipFill>
          <a:blip r:embed="rId3"/>
          <a:stretch>
            <a:fillRect/>
          </a:stretch>
        </p:blipFill>
        <p:spPr>
          <a:xfrm>
            <a:off x="405938" y="2591486"/>
            <a:ext cx="1134820" cy="1138774"/>
          </a:xfrm>
          <a:prstGeom prst="rect">
            <a:avLst/>
          </a:prstGeom>
        </p:spPr>
      </p:pic>
      <p:sp>
        <p:nvSpPr>
          <p:cNvPr id="6" name="TextBox 5">
            <a:extLst>
              <a:ext uri="{FF2B5EF4-FFF2-40B4-BE49-F238E27FC236}">
                <a16:creationId xmlns:a16="http://schemas.microsoft.com/office/drawing/2014/main" id="{166517FD-38A5-293E-6FAC-BE4B4F99CF87}"/>
              </a:ext>
            </a:extLst>
          </p:cNvPr>
          <p:cNvSpPr txBox="1"/>
          <p:nvPr/>
        </p:nvSpPr>
        <p:spPr>
          <a:xfrm>
            <a:off x="1696523" y="2088854"/>
            <a:ext cx="3528383" cy="8925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50" normalizeH="0" baseline="0" noProof="0" dirty="0">
                <a:ln>
                  <a:noFill/>
                </a:ln>
                <a:solidFill>
                  <a:srgbClr val="767171"/>
                </a:solidFill>
                <a:effectLst/>
                <a:uLnTx/>
                <a:uFillTx/>
                <a:latin typeface="Arial"/>
                <a:ea typeface="+mn-ea"/>
                <a:cs typeface="+mn-cs"/>
              </a:rPr>
              <a:t>ACCESS THROUGH COURSE HOME</a:t>
            </a:r>
          </a:p>
        </p:txBody>
      </p:sp>
      <p:cxnSp>
        <p:nvCxnSpPr>
          <p:cNvPr id="7" name="Straight Connector 6">
            <a:extLst>
              <a:ext uri="{FF2B5EF4-FFF2-40B4-BE49-F238E27FC236}">
                <a16:creationId xmlns:a16="http://schemas.microsoft.com/office/drawing/2014/main" id="{0B48512E-1593-EA83-7808-16AAA726BF36}"/>
              </a:ext>
            </a:extLst>
          </p:cNvPr>
          <p:cNvCxnSpPr>
            <a:cxnSpLocks/>
          </p:cNvCxnSpPr>
          <p:nvPr/>
        </p:nvCxnSpPr>
        <p:spPr>
          <a:xfrm>
            <a:off x="1771804" y="3155638"/>
            <a:ext cx="3377820" cy="0"/>
          </a:xfrm>
          <a:prstGeom prst="line">
            <a:avLst/>
          </a:prstGeom>
          <a:ln w="28575">
            <a:solidFill>
              <a:srgbClr val="5F2165"/>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722F55E2-ACFA-DEE5-60DD-B2A2414CFA11}"/>
              </a:ext>
            </a:extLst>
          </p:cNvPr>
          <p:cNvSpPr txBox="1"/>
          <p:nvPr/>
        </p:nvSpPr>
        <p:spPr>
          <a:xfrm>
            <a:off x="1696523" y="3267526"/>
            <a:ext cx="3453101" cy="16312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600" b="0" i="0" u="none" strike="noStrike" kern="1200" cap="none" spc="-50" normalizeH="0" baseline="0" noProof="0" dirty="0">
                <a:ln>
                  <a:noFill/>
                </a:ln>
                <a:solidFill>
                  <a:srgbClr val="3B3838"/>
                </a:solidFill>
                <a:effectLst/>
                <a:uLnTx/>
                <a:uFillTx/>
                <a:latin typeface="Arial"/>
                <a:ea typeface="+mn-ea"/>
                <a:cs typeface="+mn-cs"/>
              </a:rPr>
              <a:t>Your integrated Gale resources will appear in the tool bar on the left.</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600" b="0" i="0" u="none" strike="noStrike" kern="1200" cap="none" spc="-50" normalizeH="0" baseline="0" noProof="0" dirty="0">
                <a:ln>
                  <a:noFill/>
                </a:ln>
                <a:solidFill>
                  <a:srgbClr val="3B3838"/>
                </a:solidFill>
                <a:effectLst/>
                <a:uLnTx/>
                <a:uFillTx/>
                <a:latin typeface="Arial"/>
                <a:ea typeface="+mn-ea"/>
                <a:cs typeface="+mn-cs"/>
              </a:rPr>
              <a:t>Selecting a resource will open it within the Canvas interface.</a:t>
            </a:r>
            <a:endParaRPr kumimoji="0" lang="en-US" sz="1600" b="0" i="0" u="none" strike="noStrike" kern="1200" cap="none" spc="0" normalizeH="0" baseline="0" noProof="0" dirty="0">
              <a:ln>
                <a:noFill/>
              </a:ln>
              <a:solidFill>
                <a:srgbClr val="3B3838"/>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1200"/>
              </a:spcAft>
              <a:buClrTx/>
              <a:buSzTx/>
              <a:buFontTx/>
              <a:buNone/>
              <a:tabLst/>
              <a:defRPr/>
            </a:pPr>
            <a:endParaRPr kumimoji="0" lang="en-US" sz="1600" b="0" i="0" u="none" strike="noStrike" kern="1200" cap="none" spc="-50" normalizeH="0" baseline="0" noProof="0" dirty="0">
              <a:ln>
                <a:noFill/>
              </a:ln>
              <a:solidFill>
                <a:srgbClr val="767171"/>
              </a:solidFill>
              <a:effectLst/>
              <a:uLnTx/>
              <a:uFillTx/>
              <a:latin typeface="Arial"/>
              <a:ea typeface="+mn-ea"/>
              <a:cs typeface="+mn-cs"/>
            </a:endParaRPr>
          </a:p>
        </p:txBody>
      </p:sp>
      <p:pic>
        <p:nvPicPr>
          <p:cNvPr id="3" name="Picture 2">
            <a:extLst>
              <a:ext uri="{FF2B5EF4-FFF2-40B4-BE49-F238E27FC236}">
                <a16:creationId xmlns:a16="http://schemas.microsoft.com/office/drawing/2014/main" id="{0DC91E8E-66C1-B647-9BE1-3F92D548AAD3}"/>
              </a:ext>
            </a:extLst>
          </p:cNvPr>
          <p:cNvPicPr>
            <a:picLocks noChangeAspect="1"/>
          </p:cNvPicPr>
          <p:nvPr/>
        </p:nvPicPr>
        <p:blipFill>
          <a:blip r:embed="rId4"/>
          <a:stretch>
            <a:fillRect/>
          </a:stretch>
        </p:blipFill>
        <p:spPr>
          <a:xfrm>
            <a:off x="5339674" y="1107582"/>
            <a:ext cx="6730987" cy="4319887"/>
          </a:xfrm>
          <a:prstGeom prst="rect">
            <a:avLst/>
          </a:prstGeom>
          <a:ln w="28575">
            <a:solidFill>
              <a:schemeClr val="bg2"/>
            </a:solidFill>
          </a:ln>
        </p:spPr>
      </p:pic>
    </p:spTree>
    <p:extLst>
      <p:ext uri="{BB962C8B-B14F-4D97-AF65-F5344CB8AC3E}">
        <p14:creationId xmlns:p14="http://schemas.microsoft.com/office/powerpoint/2010/main" val="14573970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D5A4CFC-9794-2012-8571-BF78CB7D777E}"/>
              </a:ext>
            </a:extLst>
          </p:cNvPr>
          <p:cNvSpPr>
            <a:spLocks noGrp="1"/>
          </p:cNvSpPr>
          <p:nvPr>
            <p:ph type="title"/>
          </p:nvPr>
        </p:nvSpPr>
        <p:spPr/>
        <p:txBody>
          <a:bodyPr/>
          <a:lstStyle/>
          <a:p>
            <a:r>
              <a:rPr lang="en-US" dirty="0"/>
              <a:t>CANVAS</a:t>
            </a:r>
          </a:p>
        </p:txBody>
      </p:sp>
      <p:sp>
        <p:nvSpPr>
          <p:cNvPr id="12" name="TextBox 11">
            <a:extLst>
              <a:ext uri="{FF2B5EF4-FFF2-40B4-BE49-F238E27FC236}">
                <a16:creationId xmlns:a16="http://schemas.microsoft.com/office/drawing/2014/main" id="{52C407FD-D1FA-8D7A-85B6-02393922625C}"/>
              </a:ext>
            </a:extLst>
          </p:cNvPr>
          <p:cNvSpPr txBox="1"/>
          <p:nvPr/>
        </p:nvSpPr>
        <p:spPr>
          <a:xfrm>
            <a:off x="1696523" y="2088854"/>
            <a:ext cx="3528383" cy="8925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50" normalizeH="0" baseline="0" noProof="0" dirty="0">
                <a:ln>
                  <a:noFill/>
                </a:ln>
                <a:solidFill>
                  <a:srgbClr val="E7E6E6">
                    <a:lumMod val="50000"/>
                  </a:srgbClr>
                </a:solidFill>
                <a:effectLst/>
                <a:uLnTx/>
                <a:uFillTx/>
                <a:latin typeface="Arial"/>
                <a:ea typeface="+mn-ea"/>
                <a:cs typeface="+mn-cs"/>
              </a:rPr>
              <a:t>ACCESS THROUGH MATERIALS</a:t>
            </a:r>
          </a:p>
        </p:txBody>
      </p:sp>
      <p:cxnSp>
        <p:nvCxnSpPr>
          <p:cNvPr id="16" name="Straight Connector 15">
            <a:extLst>
              <a:ext uri="{FF2B5EF4-FFF2-40B4-BE49-F238E27FC236}">
                <a16:creationId xmlns:a16="http://schemas.microsoft.com/office/drawing/2014/main" id="{2175405E-E79C-00A8-2ECB-2BED2FE3C764}"/>
              </a:ext>
            </a:extLst>
          </p:cNvPr>
          <p:cNvCxnSpPr>
            <a:cxnSpLocks/>
          </p:cNvCxnSpPr>
          <p:nvPr/>
        </p:nvCxnSpPr>
        <p:spPr>
          <a:xfrm>
            <a:off x="1771804" y="3155638"/>
            <a:ext cx="3377820" cy="0"/>
          </a:xfrm>
          <a:prstGeom prst="line">
            <a:avLst/>
          </a:prstGeom>
          <a:ln w="28575">
            <a:solidFill>
              <a:srgbClr val="5F2165"/>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7698E778-7AFD-6838-49D6-F76148EC9B00}"/>
              </a:ext>
            </a:extLst>
          </p:cNvPr>
          <p:cNvSpPr txBox="1"/>
          <p:nvPr/>
        </p:nvSpPr>
        <p:spPr>
          <a:xfrm>
            <a:off x="1696523" y="3267526"/>
            <a:ext cx="3453101"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600" b="0" i="0" u="none" strike="noStrike" kern="1200" cap="none" spc="-50" normalizeH="0" baseline="0" noProof="0" dirty="0">
                <a:ln>
                  <a:noFill/>
                </a:ln>
                <a:solidFill>
                  <a:srgbClr val="E7E6E6">
                    <a:lumMod val="25000"/>
                  </a:srgbClr>
                </a:solidFill>
                <a:effectLst/>
                <a:uLnTx/>
                <a:uFillTx/>
                <a:latin typeface="Arial"/>
                <a:ea typeface="+mn-ea"/>
                <a:cs typeface="+mn-cs"/>
              </a:rPr>
              <a:t>When creating or editing a material, select the </a:t>
            </a:r>
            <a:r>
              <a:rPr kumimoji="0" lang="en-US" sz="1600" b="1" i="0" u="none" strike="noStrike" kern="1200" cap="none" spc="-50" normalizeH="0" baseline="0" noProof="0" dirty="0">
                <a:ln>
                  <a:noFill/>
                </a:ln>
                <a:solidFill>
                  <a:srgbClr val="E7E6E6">
                    <a:lumMod val="25000"/>
                  </a:srgbClr>
                </a:solidFill>
                <a:effectLst/>
                <a:uLnTx/>
                <a:uFillTx/>
                <a:latin typeface="Arial"/>
                <a:ea typeface="+mn-ea"/>
                <a:cs typeface="+mn-cs"/>
              </a:rPr>
              <a:t>Apps </a:t>
            </a:r>
            <a:r>
              <a:rPr kumimoji="0" lang="en-US" sz="1600" b="0" i="0" u="none" strike="noStrike" kern="1200" cap="none" spc="-50" normalizeH="0" baseline="0" noProof="0" dirty="0">
                <a:ln>
                  <a:noFill/>
                </a:ln>
                <a:solidFill>
                  <a:srgbClr val="E7E6E6">
                    <a:lumMod val="25000"/>
                  </a:srgbClr>
                </a:solidFill>
                <a:effectLst/>
                <a:uLnTx/>
                <a:uFillTx/>
                <a:latin typeface="Arial"/>
                <a:ea typeface="+mn-ea"/>
                <a:cs typeface="+mn-cs"/>
              </a:rPr>
              <a:t>drop down in the </a:t>
            </a:r>
            <a:r>
              <a:rPr kumimoji="0" lang="en-US" sz="1600" b="1" i="0" u="none" strike="noStrike" kern="1200" cap="none" spc="-50" normalizeH="0" baseline="0" noProof="0" dirty="0">
                <a:ln>
                  <a:noFill/>
                </a:ln>
                <a:solidFill>
                  <a:srgbClr val="E7E6E6">
                    <a:lumMod val="25000"/>
                  </a:srgbClr>
                </a:solidFill>
                <a:effectLst/>
                <a:uLnTx/>
                <a:uFillTx/>
                <a:latin typeface="Arial"/>
                <a:ea typeface="+mn-ea"/>
                <a:cs typeface="+mn-cs"/>
              </a:rPr>
              <a:t>Details</a:t>
            </a:r>
            <a:r>
              <a:rPr kumimoji="0" lang="en-US" sz="1600" b="0" i="0" u="none" strike="noStrike" kern="1200" cap="none" spc="-50" normalizeH="0" baseline="0" noProof="0" dirty="0">
                <a:ln>
                  <a:noFill/>
                </a:ln>
                <a:solidFill>
                  <a:srgbClr val="E7E6E6">
                    <a:lumMod val="25000"/>
                  </a:srgbClr>
                </a:solidFill>
                <a:effectLst/>
                <a:uLnTx/>
                <a:uFillTx/>
                <a:latin typeface="Arial"/>
                <a:ea typeface="+mn-ea"/>
                <a:cs typeface="+mn-cs"/>
              </a:rPr>
              <a:t> section and choose your resource.</a:t>
            </a:r>
          </a:p>
        </p:txBody>
      </p:sp>
      <p:pic>
        <p:nvPicPr>
          <p:cNvPr id="18" name="Picture 17" descr="Icon&#10;&#10;Description automatically generated">
            <a:extLst>
              <a:ext uri="{FF2B5EF4-FFF2-40B4-BE49-F238E27FC236}">
                <a16:creationId xmlns:a16="http://schemas.microsoft.com/office/drawing/2014/main" id="{1CE48353-ECDD-3D2D-0839-A242D8158097}"/>
              </a:ext>
            </a:extLst>
          </p:cNvPr>
          <p:cNvPicPr>
            <a:picLocks noChangeAspect="1"/>
          </p:cNvPicPr>
          <p:nvPr/>
        </p:nvPicPr>
        <p:blipFill>
          <a:blip r:embed="rId3"/>
          <a:stretch>
            <a:fillRect/>
          </a:stretch>
        </p:blipFill>
        <p:spPr>
          <a:xfrm>
            <a:off x="405938" y="2591486"/>
            <a:ext cx="1134820" cy="1138774"/>
          </a:xfrm>
          <a:prstGeom prst="rect">
            <a:avLst/>
          </a:prstGeom>
        </p:spPr>
      </p:pic>
      <p:pic>
        <p:nvPicPr>
          <p:cNvPr id="5" name="Picture 4">
            <a:extLst>
              <a:ext uri="{FF2B5EF4-FFF2-40B4-BE49-F238E27FC236}">
                <a16:creationId xmlns:a16="http://schemas.microsoft.com/office/drawing/2014/main" id="{53688B16-57E5-BC44-63F3-F63987225E9D}"/>
              </a:ext>
            </a:extLst>
          </p:cNvPr>
          <p:cNvPicPr>
            <a:picLocks noChangeAspect="1"/>
          </p:cNvPicPr>
          <p:nvPr/>
        </p:nvPicPr>
        <p:blipFill>
          <a:blip r:embed="rId4"/>
          <a:stretch>
            <a:fillRect/>
          </a:stretch>
        </p:blipFill>
        <p:spPr>
          <a:xfrm>
            <a:off x="5380670" y="950307"/>
            <a:ext cx="6291661" cy="3169646"/>
          </a:xfrm>
          <a:prstGeom prst="rect">
            <a:avLst/>
          </a:prstGeom>
          <a:ln w="28575">
            <a:solidFill>
              <a:srgbClr val="E6E7E8"/>
            </a:solidFill>
          </a:ln>
        </p:spPr>
      </p:pic>
      <p:pic>
        <p:nvPicPr>
          <p:cNvPr id="7" name="Picture 6">
            <a:extLst>
              <a:ext uri="{FF2B5EF4-FFF2-40B4-BE49-F238E27FC236}">
                <a16:creationId xmlns:a16="http://schemas.microsoft.com/office/drawing/2014/main" id="{B4203800-4550-6118-45C4-BFDD7298D347}"/>
              </a:ext>
            </a:extLst>
          </p:cNvPr>
          <p:cNvPicPr>
            <a:picLocks noChangeAspect="1"/>
          </p:cNvPicPr>
          <p:nvPr/>
        </p:nvPicPr>
        <p:blipFill>
          <a:blip r:embed="rId5"/>
          <a:stretch>
            <a:fillRect/>
          </a:stretch>
        </p:blipFill>
        <p:spPr>
          <a:xfrm>
            <a:off x="8578896" y="2692154"/>
            <a:ext cx="2846351" cy="2451849"/>
          </a:xfrm>
          <a:prstGeom prst="rect">
            <a:avLst/>
          </a:prstGeom>
          <a:ln w="28575">
            <a:solidFill>
              <a:srgbClr val="E6E7E8"/>
            </a:solidFill>
          </a:ln>
        </p:spPr>
      </p:pic>
      <p:sp>
        <p:nvSpPr>
          <p:cNvPr id="8" name="Rectangle 7">
            <a:extLst>
              <a:ext uri="{FF2B5EF4-FFF2-40B4-BE49-F238E27FC236}">
                <a16:creationId xmlns:a16="http://schemas.microsoft.com/office/drawing/2014/main" id="{2A8BAFE7-2119-34F1-1D0C-766F13463418}"/>
              </a:ext>
            </a:extLst>
          </p:cNvPr>
          <p:cNvSpPr/>
          <p:nvPr/>
        </p:nvSpPr>
        <p:spPr>
          <a:xfrm>
            <a:off x="9513116" y="2315361"/>
            <a:ext cx="234891" cy="209725"/>
          </a:xfrm>
          <a:prstGeom prst="rect">
            <a:avLst/>
          </a:prstGeom>
          <a:noFill/>
          <a:ln>
            <a:solidFill>
              <a:srgbClr val="009E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491553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D5A4CFC-9794-2012-8571-BF78CB7D777E}"/>
              </a:ext>
            </a:extLst>
          </p:cNvPr>
          <p:cNvSpPr>
            <a:spLocks noGrp="1"/>
          </p:cNvSpPr>
          <p:nvPr>
            <p:ph type="title"/>
          </p:nvPr>
        </p:nvSpPr>
        <p:spPr/>
        <p:txBody>
          <a:bodyPr/>
          <a:lstStyle/>
          <a:p>
            <a:r>
              <a:rPr lang="en-US" dirty="0"/>
              <a:t>CANVAS</a:t>
            </a:r>
          </a:p>
        </p:txBody>
      </p:sp>
      <p:sp>
        <p:nvSpPr>
          <p:cNvPr id="12" name="TextBox 11">
            <a:extLst>
              <a:ext uri="{FF2B5EF4-FFF2-40B4-BE49-F238E27FC236}">
                <a16:creationId xmlns:a16="http://schemas.microsoft.com/office/drawing/2014/main" id="{52C407FD-D1FA-8D7A-85B6-02393922625C}"/>
              </a:ext>
            </a:extLst>
          </p:cNvPr>
          <p:cNvSpPr txBox="1"/>
          <p:nvPr/>
        </p:nvSpPr>
        <p:spPr>
          <a:xfrm>
            <a:off x="1696523" y="2088854"/>
            <a:ext cx="3528383" cy="8925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50" normalizeH="0" baseline="0" noProof="0" dirty="0">
                <a:ln>
                  <a:noFill/>
                </a:ln>
                <a:solidFill>
                  <a:srgbClr val="E7E6E6">
                    <a:lumMod val="50000"/>
                  </a:srgbClr>
                </a:solidFill>
                <a:effectLst/>
                <a:uLnTx/>
                <a:uFillTx/>
                <a:latin typeface="Arial"/>
                <a:ea typeface="+mn-ea"/>
                <a:cs typeface="+mn-cs"/>
              </a:rPr>
              <a:t>ACCESS THROUGH MATERIALS</a:t>
            </a:r>
          </a:p>
        </p:txBody>
      </p:sp>
      <p:cxnSp>
        <p:nvCxnSpPr>
          <p:cNvPr id="16" name="Straight Connector 15">
            <a:extLst>
              <a:ext uri="{FF2B5EF4-FFF2-40B4-BE49-F238E27FC236}">
                <a16:creationId xmlns:a16="http://schemas.microsoft.com/office/drawing/2014/main" id="{2175405E-E79C-00A8-2ECB-2BED2FE3C764}"/>
              </a:ext>
            </a:extLst>
          </p:cNvPr>
          <p:cNvCxnSpPr>
            <a:cxnSpLocks/>
          </p:cNvCxnSpPr>
          <p:nvPr/>
        </p:nvCxnSpPr>
        <p:spPr>
          <a:xfrm>
            <a:off x="1771804" y="3155638"/>
            <a:ext cx="3377820" cy="0"/>
          </a:xfrm>
          <a:prstGeom prst="line">
            <a:avLst/>
          </a:prstGeom>
          <a:ln w="28575">
            <a:solidFill>
              <a:srgbClr val="5F2165"/>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7698E778-7AFD-6838-49D6-F76148EC9B00}"/>
              </a:ext>
            </a:extLst>
          </p:cNvPr>
          <p:cNvSpPr txBox="1"/>
          <p:nvPr/>
        </p:nvSpPr>
        <p:spPr>
          <a:xfrm>
            <a:off x="1696524" y="3267526"/>
            <a:ext cx="3453100" cy="261610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600" b="0" i="0" u="none" strike="noStrike" kern="1200" cap="none" spc="-50" normalizeH="0" baseline="0" noProof="0" dirty="0">
                <a:ln>
                  <a:noFill/>
                </a:ln>
                <a:solidFill>
                  <a:srgbClr val="E7E6E6">
                    <a:lumMod val="25000"/>
                  </a:srgbClr>
                </a:solidFill>
                <a:effectLst/>
                <a:uLnTx/>
                <a:uFillTx/>
                <a:latin typeface="Arial"/>
                <a:ea typeface="+mn-ea"/>
                <a:cs typeface="+mn-cs"/>
              </a:rPr>
              <a:t>When creating or editing a material, select the </a:t>
            </a:r>
            <a:r>
              <a:rPr kumimoji="0" lang="en-US" sz="1600" b="1" i="0" u="none" strike="noStrike" kern="1200" cap="none" spc="-50" normalizeH="0" baseline="0" noProof="0" dirty="0">
                <a:ln>
                  <a:noFill/>
                </a:ln>
                <a:solidFill>
                  <a:srgbClr val="E7E6E6">
                    <a:lumMod val="25000"/>
                  </a:srgbClr>
                </a:solidFill>
                <a:effectLst/>
                <a:uLnTx/>
                <a:uFillTx/>
                <a:latin typeface="Arial"/>
                <a:ea typeface="+mn-ea"/>
                <a:cs typeface="+mn-cs"/>
              </a:rPr>
              <a:t>Apps </a:t>
            </a:r>
            <a:r>
              <a:rPr kumimoji="0" lang="en-US" sz="1600" b="0" i="0" u="none" strike="noStrike" kern="1200" cap="none" spc="-50" normalizeH="0" baseline="0" noProof="0" dirty="0">
                <a:ln>
                  <a:noFill/>
                </a:ln>
                <a:solidFill>
                  <a:srgbClr val="E7E6E6">
                    <a:lumMod val="25000"/>
                  </a:srgbClr>
                </a:solidFill>
                <a:effectLst/>
                <a:uLnTx/>
                <a:uFillTx/>
                <a:latin typeface="Arial"/>
                <a:ea typeface="+mn-ea"/>
                <a:cs typeface="+mn-cs"/>
              </a:rPr>
              <a:t>drop down in the </a:t>
            </a:r>
            <a:r>
              <a:rPr kumimoji="0" lang="en-US" sz="1600" b="1" i="0" u="none" strike="noStrike" kern="1200" cap="none" spc="-50" normalizeH="0" baseline="0" noProof="0" dirty="0">
                <a:ln>
                  <a:noFill/>
                </a:ln>
                <a:solidFill>
                  <a:srgbClr val="E7E6E6">
                    <a:lumMod val="25000"/>
                  </a:srgbClr>
                </a:solidFill>
                <a:effectLst/>
                <a:uLnTx/>
                <a:uFillTx/>
                <a:latin typeface="Arial"/>
                <a:ea typeface="+mn-ea"/>
                <a:cs typeface="+mn-cs"/>
              </a:rPr>
              <a:t>Details</a:t>
            </a:r>
            <a:r>
              <a:rPr kumimoji="0" lang="en-US" sz="1600" b="0" i="0" u="none" strike="noStrike" kern="1200" cap="none" spc="-50" normalizeH="0" baseline="0" noProof="0" dirty="0">
                <a:ln>
                  <a:noFill/>
                </a:ln>
                <a:solidFill>
                  <a:srgbClr val="E7E6E6">
                    <a:lumMod val="25000"/>
                  </a:srgbClr>
                </a:solidFill>
                <a:effectLst/>
                <a:uLnTx/>
                <a:uFillTx/>
                <a:latin typeface="Arial"/>
                <a:ea typeface="+mn-ea"/>
                <a:cs typeface="+mn-cs"/>
              </a:rPr>
              <a:t> section and choose your resource.</a:t>
            </a:r>
          </a:p>
          <a:p>
            <a:pPr>
              <a:spcAft>
                <a:spcPts val="1200"/>
              </a:spcAft>
              <a:defRPr/>
            </a:pPr>
            <a:r>
              <a:rPr lang="en-US" sz="1600" spc="-50" dirty="0">
                <a:solidFill>
                  <a:srgbClr val="E7E6E6">
                    <a:lumMod val="25000"/>
                  </a:srgbClr>
                </a:solidFill>
                <a:latin typeface="Arial"/>
              </a:rPr>
              <a:t>The resource will open within Canvas. Utilize the </a:t>
            </a:r>
            <a:r>
              <a:rPr lang="en-US" sz="1600" b="1" spc="-50" dirty="0">
                <a:solidFill>
                  <a:srgbClr val="E7E6E6">
                    <a:lumMod val="25000"/>
                  </a:srgbClr>
                </a:solidFill>
                <a:latin typeface="Arial"/>
              </a:rPr>
              <a:t>Link to Document </a:t>
            </a:r>
            <a:r>
              <a:rPr lang="en-US" sz="1600" spc="-50" dirty="0">
                <a:solidFill>
                  <a:srgbClr val="E7E6E6">
                    <a:lumMod val="25000"/>
                  </a:srgbClr>
                </a:solidFill>
                <a:latin typeface="Arial"/>
              </a:rPr>
              <a:t>or </a:t>
            </a:r>
            <a:r>
              <a:rPr lang="en-US" sz="1600" b="1" spc="-50" dirty="0">
                <a:solidFill>
                  <a:srgbClr val="E7E6E6">
                    <a:lumMod val="25000"/>
                  </a:srgbClr>
                </a:solidFill>
                <a:latin typeface="Arial"/>
              </a:rPr>
              <a:t>Embed Document </a:t>
            </a:r>
            <a:r>
              <a:rPr lang="en-US" sz="1600" spc="-50" dirty="0">
                <a:solidFill>
                  <a:srgbClr val="E7E6E6">
                    <a:lumMod val="25000"/>
                  </a:srgbClr>
                </a:solidFill>
                <a:latin typeface="Arial"/>
              </a:rPr>
              <a:t>buttons to add content to your material.</a:t>
            </a:r>
            <a:endParaRPr kumimoji="0" lang="en-US" sz="1600" b="0" i="0" u="none" strike="noStrike" kern="1200" cap="none" spc="-50" normalizeH="0" baseline="0" noProof="0" dirty="0">
              <a:ln>
                <a:noFill/>
              </a:ln>
              <a:solidFill>
                <a:srgbClr val="E7E6E6">
                  <a:lumMod val="25000"/>
                </a:srgbClr>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1200"/>
              </a:spcAft>
              <a:buClrTx/>
              <a:buSzTx/>
              <a:buFontTx/>
              <a:buNone/>
              <a:tabLst/>
              <a:defRPr/>
            </a:pPr>
            <a:endParaRPr kumimoji="0" lang="en-US" sz="1600" b="0" i="0" u="none" strike="noStrike" kern="1200" cap="none" spc="-50" normalizeH="0" baseline="0" noProof="0" dirty="0">
              <a:ln>
                <a:noFill/>
              </a:ln>
              <a:solidFill>
                <a:srgbClr val="E7E6E6">
                  <a:lumMod val="25000"/>
                </a:srgbClr>
              </a:solidFill>
              <a:effectLst/>
              <a:uLnTx/>
              <a:uFillTx/>
              <a:latin typeface="Arial"/>
              <a:ea typeface="+mn-ea"/>
              <a:cs typeface="+mn-cs"/>
            </a:endParaRPr>
          </a:p>
        </p:txBody>
      </p:sp>
      <p:pic>
        <p:nvPicPr>
          <p:cNvPr id="18" name="Picture 17" descr="Icon&#10;&#10;Description automatically generated">
            <a:extLst>
              <a:ext uri="{FF2B5EF4-FFF2-40B4-BE49-F238E27FC236}">
                <a16:creationId xmlns:a16="http://schemas.microsoft.com/office/drawing/2014/main" id="{1CE48353-ECDD-3D2D-0839-A242D8158097}"/>
              </a:ext>
            </a:extLst>
          </p:cNvPr>
          <p:cNvPicPr>
            <a:picLocks noChangeAspect="1"/>
          </p:cNvPicPr>
          <p:nvPr/>
        </p:nvPicPr>
        <p:blipFill>
          <a:blip r:embed="rId3"/>
          <a:stretch>
            <a:fillRect/>
          </a:stretch>
        </p:blipFill>
        <p:spPr>
          <a:xfrm>
            <a:off x="405938" y="2591486"/>
            <a:ext cx="1134820" cy="1138774"/>
          </a:xfrm>
          <a:prstGeom prst="rect">
            <a:avLst/>
          </a:prstGeom>
        </p:spPr>
      </p:pic>
      <p:pic>
        <p:nvPicPr>
          <p:cNvPr id="3" name="Picture 2">
            <a:extLst>
              <a:ext uri="{FF2B5EF4-FFF2-40B4-BE49-F238E27FC236}">
                <a16:creationId xmlns:a16="http://schemas.microsoft.com/office/drawing/2014/main" id="{0EB22BED-367E-7A95-A2F2-1F9A86EA9DB3}"/>
              </a:ext>
            </a:extLst>
          </p:cNvPr>
          <p:cNvPicPr>
            <a:picLocks noChangeAspect="1"/>
          </p:cNvPicPr>
          <p:nvPr/>
        </p:nvPicPr>
        <p:blipFill>
          <a:blip r:embed="rId4"/>
          <a:stretch>
            <a:fillRect/>
          </a:stretch>
        </p:blipFill>
        <p:spPr>
          <a:xfrm>
            <a:off x="5617496" y="1397391"/>
            <a:ext cx="6168566" cy="4284075"/>
          </a:xfrm>
          <a:prstGeom prst="rect">
            <a:avLst/>
          </a:prstGeom>
          <a:ln w="28575">
            <a:solidFill>
              <a:srgbClr val="E6E7E8"/>
            </a:solidFill>
          </a:ln>
        </p:spPr>
      </p:pic>
      <p:sp>
        <p:nvSpPr>
          <p:cNvPr id="6" name="Rectangle 5">
            <a:extLst>
              <a:ext uri="{FF2B5EF4-FFF2-40B4-BE49-F238E27FC236}">
                <a16:creationId xmlns:a16="http://schemas.microsoft.com/office/drawing/2014/main" id="{AEDE7B78-3947-3FA4-0BF3-AEAC24461F48}"/>
              </a:ext>
            </a:extLst>
          </p:cNvPr>
          <p:cNvSpPr/>
          <p:nvPr/>
        </p:nvSpPr>
        <p:spPr>
          <a:xfrm>
            <a:off x="7649233" y="3267526"/>
            <a:ext cx="2123942" cy="339740"/>
          </a:xfrm>
          <a:prstGeom prst="rect">
            <a:avLst/>
          </a:prstGeom>
          <a:noFill/>
          <a:ln w="28575">
            <a:solidFill>
              <a:srgbClr val="009E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744676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B35F82-4291-FCFF-D3D9-76021FD0B14B}"/>
              </a:ext>
            </a:extLst>
          </p:cNvPr>
          <p:cNvSpPr>
            <a:spLocks noGrp="1"/>
          </p:cNvSpPr>
          <p:nvPr>
            <p:ph type="title"/>
          </p:nvPr>
        </p:nvSpPr>
        <p:spPr>
          <a:xfrm>
            <a:off x="384711" y="1672725"/>
            <a:ext cx="10675089" cy="1231459"/>
          </a:xfrm>
        </p:spPr>
        <p:txBody>
          <a:bodyPr/>
          <a:lstStyle/>
          <a:p>
            <a:r>
              <a:rPr lang="en-US" dirty="0"/>
              <a:t>DISCOVER PREMIUM RESOURCES</a:t>
            </a:r>
          </a:p>
        </p:txBody>
      </p:sp>
      <p:sp>
        <p:nvSpPr>
          <p:cNvPr id="3" name="Slide Number Placeholder 2">
            <a:extLst>
              <a:ext uri="{FF2B5EF4-FFF2-40B4-BE49-F238E27FC236}">
                <a16:creationId xmlns:a16="http://schemas.microsoft.com/office/drawing/2014/main" id="{118CF7A2-A944-5C08-C785-E3A7996601B2}"/>
              </a:ext>
            </a:extLst>
          </p:cNvPr>
          <p:cNvSpPr>
            <a:spLocks noGrp="1"/>
          </p:cNvSpPr>
          <p:nvPr>
            <p:ph type="sldNum" sz="quarter" idx="10"/>
          </p:nvPr>
        </p:nvSpPr>
        <p:spPr/>
        <p:txBody>
          <a:bodyPr/>
          <a:lstStyle/>
          <a:p>
            <a:fld id="{282A3021-2E9D-4A45-A228-088E67FB350E}" type="slidenum">
              <a:rPr lang="en-US" smtClean="0"/>
              <a:pPr/>
              <a:t>14</a:t>
            </a:fld>
            <a:endParaRPr lang="en-US"/>
          </a:p>
        </p:txBody>
      </p:sp>
    </p:spTree>
    <p:extLst>
      <p:ext uri="{BB962C8B-B14F-4D97-AF65-F5344CB8AC3E}">
        <p14:creationId xmlns:p14="http://schemas.microsoft.com/office/powerpoint/2010/main" val="8657660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ight Arrow 23">
            <a:extLst>
              <a:ext uri="{FF2B5EF4-FFF2-40B4-BE49-F238E27FC236}">
                <a16:creationId xmlns:a16="http://schemas.microsoft.com/office/drawing/2014/main" id="{E6166032-EDBB-7845-A5A8-BE3DF0E1E39D}"/>
              </a:ext>
            </a:extLst>
          </p:cNvPr>
          <p:cNvSpPr/>
          <p:nvPr/>
        </p:nvSpPr>
        <p:spPr>
          <a:xfrm>
            <a:off x="1013012" y="2409265"/>
            <a:ext cx="10165976" cy="2272553"/>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6047907-C3B3-B746-A98F-A4AA32770392}"/>
              </a:ext>
            </a:extLst>
          </p:cNvPr>
          <p:cNvSpPr/>
          <p:nvPr/>
        </p:nvSpPr>
        <p:spPr>
          <a:xfrm>
            <a:off x="1389531" y="2342030"/>
            <a:ext cx="2151529" cy="2407024"/>
          </a:xfrm>
          <a:prstGeom prst="rect">
            <a:avLst/>
          </a:prstGeom>
          <a:solidFill>
            <a:srgbClr val="5F21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spc="-100" dirty="0">
                <a:solidFill>
                  <a:schemeClr val="bg1"/>
                </a:solidFill>
              </a:rPr>
              <a:t>SEARCH OR BROWSE</a:t>
            </a:r>
          </a:p>
        </p:txBody>
      </p:sp>
      <p:sp>
        <p:nvSpPr>
          <p:cNvPr id="9" name="Rectangle 8">
            <a:extLst>
              <a:ext uri="{FF2B5EF4-FFF2-40B4-BE49-F238E27FC236}">
                <a16:creationId xmlns:a16="http://schemas.microsoft.com/office/drawing/2014/main" id="{9D2FF5C7-A928-8046-BDC3-599CA748E57F}"/>
              </a:ext>
            </a:extLst>
          </p:cNvPr>
          <p:cNvSpPr/>
          <p:nvPr/>
        </p:nvSpPr>
        <p:spPr>
          <a:xfrm>
            <a:off x="4421842" y="2324103"/>
            <a:ext cx="2151529" cy="2407024"/>
          </a:xfrm>
          <a:prstGeom prst="rect">
            <a:avLst/>
          </a:prstGeom>
          <a:solidFill>
            <a:srgbClr val="5F21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spc="-100" dirty="0">
                <a:solidFill>
                  <a:schemeClr val="bg1"/>
                </a:solidFill>
              </a:rPr>
              <a:t>EXPLORE CONTENT</a:t>
            </a:r>
          </a:p>
        </p:txBody>
      </p:sp>
      <p:sp>
        <p:nvSpPr>
          <p:cNvPr id="10" name="Rectangle 9">
            <a:extLst>
              <a:ext uri="{FF2B5EF4-FFF2-40B4-BE49-F238E27FC236}">
                <a16:creationId xmlns:a16="http://schemas.microsoft.com/office/drawing/2014/main" id="{20DF791D-EBB8-C04F-88CF-DB9FBB84702D}"/>
              </a:ext>
            </a:extLst>
          </p:cNvPr>
          <p:cNvSpPr/>
          <p:nvPr/>
        </p:nvSpPr>
        <p:spPr>
          <a:xfrm>
            <a:off x="7454153" y="2342030"/>
            <a:ext cx="2151529" cy="2407024"/>
          </a:xfrm>
          <a:prstGeom prst="rect">
            <a:avLst/>
          </a:prstGeom>
          <a:solidFill>
            <a:srgbClr val="5F21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pc="-100" dirty="0">
                <a:solidFill>
                  <a:schemeClr val="bg1"/>
                </a:solidFill>
              </a:rPr>
              <a:t>VIEW AND SHARE RESULTS</a:t>
            </a:r>
          </a:p>
        </p:txBody>
      </p:sp>
      <p:grpSp>
        <p:nvGrpSpPr>
          <p:cNvPr id="23" name="Group 22">
            <a:extLst>
              <a:ext uri="{FF2B5EF4-FFF2-40B4-BE49-F238E27FC236}">
                <a16:creationId xmlns:a16="http://schemas.microsoft.com/office/drawing/2014/main" id="{6FB976AE-880A-934F-9AD1-7647728C89B6}"/>
              </a:ext>
            </a:extLst>
          </p:cNvPr>
          <p:cNvGrpSpPr/>
          <p:nvPr/>
        </p:nvGrpSpPr>
        <p:grpSpPr>
          <a:xfrm>
            <a:off x="1866901" y="1665196"/>
            <a:ext cx="1196788" cy="1196788"/>
            <a:chOff x="1808630" y="1667435"/>
            <a:chExt cx="1196788" cy="1196788"/>
          </a:xfrm>
        </p:grpSpPr>
        <p:sp>
          <p:nvSpPr>
            <p:cNvPr id="12" name="Oval 11">
              <a:extLst>
                <a:ext uri="{FF2B5EF4-FFF2-40B4-BE49-F238E27FC236}">
                  <a16:creationId xmlns:a16="http://schemas.microsoft.com/office/drawing/2014/main" id="{2985057D-DC34-264F-98E5-C35E054BA341}"/>
                </a:ext>
              </a:extLst>
            </p:cNvPr>
            <p:cNvSpPr/>
            <p:nvPr/>
          </p:nvSpPr>
          <p:spPr>
            <a:xfrm>
              <a:off x="1808630" y="1667435"/>
              <a:ext cx="1196788" cy="1196788"/>
            </a:xfrm>
            <a:prstGeom prst="ellipse">
              <a:avLst/>
            </a:prstGeom>
            <a:solidFill>
              <a:schemeClr val="bg2"/>
            </a:solidFill>
            <a:ln w="76200">
              <a:solidFill>
                <a:srgbClr val="009E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Graphic 13" descr="Magnifying glass">
              <a:extLst>
                <a:ext uri="{FF2B5EF4-FFF2-40B4-BE49-F238E27FC236}">
                  <a16:creationId xmlns:a16="http://schemas.microsoft.com/office/drawing/2014/main" id="{B8AA209B-48B7-6342-83BA-433DBB528F1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949824" y="1808629"/>
              <a:ext cx="914400" cy="914400"/>
            </a:xfrm>
            <a:prstGeom prst="rect">
              <a:avLst/>
            </a:prstGeom>
          </p:spPr>
        </p:pic>
      </p:grpSp>
      <p:grpSp>
        <p:nvGrpSpPr>
          <p:cNvPr id="22" name="Group 21">
            <a:extLst>
              <a:ext uri="{FF2B5EF4-FFF2-40B4-BE49-F238E27FC236}">
                <a16:creationId xmlns:a16="http://schemas.microsoft.com/office/drawing/2014/main" id="{68E4DA0D-EDDF-9744-ABF3-441D6ABDD9A9}"/>
              </a:ext>
            </a:extLst>
          </p:cNvPr>
          <p:cNvGrpSpPr/>
          <p:nvPr/>
        </p:nvGrpSpPr>
        <p:grpSpPr>
          <a:xfrm>
            <a:off x="4899212" y="1665196"/>
            <a:ext cx="1196788" cy="1196788"/>
            <a:chOff x="4780430" y="1089212"/>
            <a:chExt cx="1196788" cy="1196788"/>
          </a:xfrm>
        </p:grpSpPr>
        <p:sp>
          <p:nvSpPr>
            <p:cNvPr id="19" name="Oval 18">
              <a:extLst>
                <a:ext uri="{FF2B5EF4-FFF2-40B4-BE49-F238E27FC236}">
                  <a16:creationId xmlns:a16="http://schemas.microsoft.com/office/drawing/2014/main" id="{B6F70C35-FC68-8E44-8627-9771958B103A}"/>
                </a:ext>
              </a:extLst>
            </p:cNvPr>
            <p:cNvSpPr/>
            <p:nvPr/>
          </p:nvSpPr>
          <p:spPr>
            <a:xfrm>
              <a:off x="4780430" y="1089212"/>
              <a:ext cx="1196788" cy="1196788"/>
            </a:xfrm>
            <a:prstGeom prst="ellipse">
              <a:avLst/>
            </a:prstGeom>
            <a:solidFill>
              <a:schemeClr val="bg2"/>
            </a:solidFill>
            <a:ln w="76200">
              <a:solidFill>
                <a:srgbClr val="009E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Graphic 17" descr="Checklist RTL">
              <a:extLst>
                <a:ext uri="{FF2B5EF4-FFF2-40B4-BE49-F238E27FC236}">
                  <a16:creationId xmlns:a16="http://schemas.microsoft.com/office/drawing/2014/main" id="{32F1C651-88E6-B345-8044-07155907F7F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921624" y="1230406"/>
              <a:ext cx="914400" cy="914400"/>
            </a:xfrm>
            <a:prstGeom prst="rect">
              <a:avLst/>
            </a:prstGeom>
          </p:spPr>
        </p:pic>
      </p:grpSp>
      <p:grpSp>
        <p:nvGrpSpPr>
          <p:cNvPr id="21" name="Group 20">
            <a:extLst>
              <a:ext uri="{FF2B5EF4-FFF2-40B4-BE49-F238E27FC236}">
                <a16:creationId xmlns:a16="http://schemas.microsoft.com/office/drawing/2014/main" id="{2AE2DF43-1B04-A64E-8F3D-C6DF8834A697}"/>
              </a:ext>
            </a:extLst>
          </p:cNvPr>
          <p:cNvGrpSpPr/>
          <p:nvPr/>
        </p:nvGrpSpPr>
        <p:grpSpPr>
          <a:xfrm>
            <a:off x="7931523" y="1624855"/>
            <a:ext cx="1196788" cy="1196788"/>
            <a:chOff x="7940488" y="1035424"/>
            <a:chExt cx="1196788" cy="1196788"/>
          </a:xfrm>
        </p:grpSpPr>
        <p:sp>
          <p:nvSpPr>
            <p:cNvPr id="20" name="Oval 19">
              <a:extLst>
                <a:ext uri="{FF2B5EF4-FFF2-40B4-BE49-F238E27FC236}">
                  <a16:creationId xmlns:a16="http://schemas.microsoft.com/office/drawing/2014/main" id="{A3D7246E-82B8-1F48-93BA-4A1EB9E3B2AE}"/>
                </a:ext>
              </a:extLst>
            </p:cNvPr>
            <p:cNvSpPr/>
            <p:nvPr/>
          </p:nvSpPr>
          <p:spPr>
            <a:xfrm>
              <a:off x="7940488" y="1035424"/>
              <a:ext cx="1196788" cy="1196788"/>
            </a:xfrm>
            <a:prstGeom prst="ellipse">
              <a:avLst/>
            </a:prstGeom>
            <a:solidFill>
              <a:schemeClr val="bg2"/>
            </a:solidFill>
            <a:ln w="76200">
              <a:solidFill>
                <a:srgbClr val="009E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Graphic 15" descr="Connections">
              <a:extLst>
                <a:ext uri="{FF2B5EF4-FFF2-40B4-BE49-F238E27FC236}">
                  <a16:creationId xmlns:a16="http://schemas.microsoft.com/office/drawing/2014/main" id="{FA5FD57C-6873-3D49-8862-FAF1D7FE6FB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081682" y="1176618"/>
              <a:ext cx="914400" cy="914400"/>
            </a:xfrm>
            <a:prstGeom prst="rect">
              <a:avLst/>
            </a:prstGeom>
          </p:spPr>
        </p:pic>
      </p:grpSp>
    </p:spTree>
    <p:extLst>
      <p:ext uri="{BB962C8B-B14F-4D97-AF65-F5344CB8AC3E}">
        <p14:creationId xmlns:p14="http://schemas.microsoft.com/office/powerpoint/2010/main" val="23095644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E76058B-F6EC-994D-B2B7-EC3D2FB10A44}"/>
              </a:ext>
            </a:extLst>
          </p:cNvPr>
          <p:cNvSpPr/>
          <p:nvPr/>
        </p:nvSpPr>
        <p:spPr>
          <a:xfrm>
            <a:off x="685800" y="1375656"/>
            <a:ext cx="4845872" cy="385763"/>
          </a:xfrm>
          <a:prstGeom prst="rect">
            <a:avLst/>
          </a:prstGeom>
          <a:solidFill>
            <a:srgbClr val="5F2165"/>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bg1"/>
                </a:solidFill>
              </a:rPr>
              <a:t>Enter simple search terms</a:t>
            </a:r>
          </a:p>
        </p:txBody>
      </p:sp>
      <p:sp>
        <p:nvSpPr>
          <p:cNvPr id="18" name="Title 17">
            <a:extLst>
              <a:ext uri="{FF2B5EF4-FFF2-40B4-BE49-F238E27FC236}">
                <a16:creationId xmlns:a16="http://schemas.microsoft.com/office/drawing/2014/main" id="{6915AABF-DA8B-EC4C-8CE0-E168FC41963A}"/>
              </a:ext>
            </a:extLst>
          </p:cNvPr>
          <p:cNvSpPr>
            <a:spLocks noGrp="1"/>
          </p:cNvSpPr>
          <p:nvPr>
            <p:ph type="title"/>
          </p:nvPr>
        </p:nvSpPr>
        <p:spPr/>
        <p:txBody>
          <a:bodyPr/>
          <a:lstStyle/>
          <a:p>
            <a:r>
              <a:rPr lang="en-US" dirty="0">
                <a:latin typeface="+mn-lt"/>
              </a:rPr>
              <a:t>SEARCH</a:t>
            </a:r>
          </a:p>
        </p:txBody>
      </p:sp>
      <p:pic>
        <p:nvPicPr>
          <p:cNvPr id="6" name="Picture 5">
            <a:extLst>
              <a:ext uri="{FF2B5EF4-FFF2-40B4-BE49-F238E27FC236}">
                <a16:creationId xmlns:a16="http://schemas.microsoft.com/office/drawing/2014/main" id="{FDA9D183-9352-4787-8AEE-97C32311FE21}"/>
              </a:ext>
            </a:extLst>
          </p:cNvPr>
          <p:cNvPicPr>
            <a:picLocks noChangeAspect="1"/>
          </p:cNvPicPr>
          <p:nvPr/>
        </p:nvPicPr>
        <p:blipFill>
          <a:blip r:embed="rId3"/>
          <a:stretch>
            <a:fillRect/>
          </a:stretch>
        </p:blipFill>
        <p:spPr>
          <a:xfrm>
            <a:off x="707063" y="1761420"/>
            <a:ext cx="4800600" cy="1833183"/>
          </a:xfrm>
          <a:prstGeom prst="rect">
            <a:avLst/>
          </a:prstGeom>
          <a:ln w="28575">
            <a:solidFill>
              <a:schemeClr val="bg2"/>
            </a:solidFill>
          </a:ln>
        </p:spPr>
      </p:pic>
      <p:sp>
        <p:nvSpPr>
          <p:cNvPr id="3" name="Rectangle 2">
            <a:extLst>
              <a:ext uri="{FF2B5EF4-FFF2-40B4-BE49-F238E27FC236}">
                <a16:creationId xmlns:a16="http://schemas.microsoft.com/office/drawing/2014/main" id="{47F78581-02C0-2C40-8256-15FFC15CF037}"/>
              </a:ext>
            </a:extLst>
          </p:cNvPr>
          <p:cNvSpPr/>
          <p:nvPr/>
        </p:nvSpPr>
        <p:spPr>
          <a:xfrm>
            <a:off x="905949" y="3104039"/>
            <a:ext cx="3223202" cy="498764"/>
          </a:xfrm>
          <a:prstGeom prst="rect">
            <a:avLst/>
          </a:prstGeom>
          <a:noFill/>
          <a:ln w="28575">
            <a:solidFill>
              <a:srgbClr val="E055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22929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E76058B-F6EC-994D-B2B7-EC3D2FB10A44}"/>
              </a:ext>
            </a:extLst>
          </p:cNvPr>
          <p:cNvSpPr/>
          <p:nvPr/>
        </p:nvSpPr>
        <p:spPr>
          <a:xfrm>
            <a:off x="685800" y="1375656"/>
            <a:ext cx="4845872" cy="385763"/>
          </a:xfrm>
          <a:prstGeom prst="rect">
            <a:avLst/>
          </a:prstGeom>
          <a:solidFill>
            <a:srgbClr val="5F2165"/>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bg1"/>
                </a:solidFill>
              </a:rPr>
              <a:t>Enter simple search terms</a:t>
            </a:r>
          </a:p>
        </p:txBody>
      </p:sp>
      <p:sp>
        <p:nvSpPr>
          <p:cNvPr id="10" name="Rectangle 9">
            <a:extLst>
              <a:ext uri="{FF2B5EF4-FFF2-40B4-BE49-F238E27FC236}">
                <a16:creationId xmlns:a16="http://schemas.microsoft.com/office/drawing/2014/main" id="{35950B16-FD44-A049-8089-82AEAB855FC3}"/>
              </a:ext>
            </a:extLst>
          </p:cNvPr>
          <p:cNvSpPr/>
          <p:nvPr/>
        </p:nvSpPr>
        <p:spPr>
          <a:xfrm>
            <a:off x="6077712" y="1375656"/>
            <a:ext cx="5083347" cy="385763"/>
          </a:xfrm>
          <a:prstGeom prst="rect">
            <a:avLst/>
          </a:prstGeom>
          <a:solidFill>
            <a:srgbClr val="5F2165"/>
          </a:solidFill>
          <a:ln w="28575">
            <a:solidFill>
              <a:srgbClr val="5F21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bg1"/>
                </a:solidFill>
              </a:rPr>
              <a:t>Or, customize multiple fields and limiters</a:t>
            </a:r>
          </a:p>
        </p:txBody>
      </p:sp>
      <p:sp>
        <p:nvSpPr>
          <p:cNvPr id="18" name="Title 17">
            <a:extLst>
              <a:ext uri="{FF2B5EF4-FFF2-40B4-BE49-F238E27FC236}">
                <a16:creationId xmlns:a16="http://schemas.microsoft.com/office/drawing/2014/main" id="{6915AABF-DA8B-EC4C-8CE0-E168FC41963A}"/>
              </a:ext>
            </a:extLst>
          </p:cNvPr>
          <p:cNvSpPr>
            <a:spLocks noGrp="1"/>
          </p:cNvSpPr>
          <p:nvPr>
            <p:ph type="title"/>
          </p:nvPr>
        </p:nvSpPr>
        <p:spPr/>
        <p:txBody>
          <a:bodyPr/>
          <a:lstStyle/>
          <a:p>
            <a:r>
              <a:rPr lang="en-US" dirty="0">
                <a:latin typeface="+mn-lt"/>
              </a:rPr>
              <a:t>SEARCH</a:t>
            </a:r>
          </a:p>
        </p:txBody>
      </p:sp>
      <p:pic>
        <p:nvPicPr>
          <p:cNvPr id="11" name="Picture 10">
            <a:extLst>
              <a:ext uri="{FF2B5EF4-FFF2-40B4-BE49-F238E27FC236}">
                <a16:creationId xmlns:a16="http://schemas.microsoft.com/office/drawing/2014/main" id="{038E6CB9-EC1C-49FB-A2F9-F74389AA8C8F}"/>
              </a:ext>
            </a:extLst>
          </p:cNvPr>
          <p:cNvPicPr>
            <a:picLocks noChangeAspect="1"/>
          </p:cNvPicPr>
          <p:nvPr/>
        </p:nvPicPr>
        <p:blipFill>
          <a:blip r:embed="rId3"/>
          <a:stretch>
            <a:fillRect/>
          </a:stretch>
        </p:blipFill>
        <p:spPr>
          <a:xfrm>
            <a:off x="707365" y="1761420"/>
            <a:ext cx="4800600" cy="1819365"/>
          </a:xfrm>
          <a:prstGeom prst="rect">
            <a:avLst/>
          </a:prstGeom>
          <a:ln w="28575">
            <a:solidFill>
              <a:schemeClr val="bg2"/>
            </a:solidFill>
          </a:ln>
        </p:spPr>
      </p:pic>
      <p:sp>
        <p:nvSpPr>
          <p:cNvPr id="9" name="Rectangle 8">
            <a:extLst>
              <a:ext uri="{FF2B5EF4-FFF2-40B4-BE49-F238E27FC236}">
                <a16:creationId xmlns:a16="http://schemas.microsoft.com/office/drawing/2014/main" id="{994BB68F-63D1-4443-BD47-1C72807A96B3}"/>
              </a:ext>
            </a:extLst>
          </p:cNvPr>
          <p:cNvSpPr/>
          <p:nvPr/>
        </p:nvSpPr>
        <p:spPr>
          <a:xfrm>
            <a:off x="4089639" y="3124246"/>
            <a:ext cx="591554" cy="441504"/>
          </a:xfrm>
          <a:prstGeom prst="rect">
            <a:avLst/>
          </a:prstGeom>
          <a:noFill/>
          <a:ln w="28575">
            <a:solidFill>
              <a:srgbClr val="E055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FACB64CE-F0D2-4DB7-806E-A26A54B1BCF1}"/>
              </a:ext>
            </a:extLst>
          </p:cNvPr>
          <p:cNvPicPr>
            <a:picLocks/>
          </p:cNvPicPr>
          <p:nvPr/>
        </p:nvPicPr>
        <p:blipFill>
          <a:blip r:embed="rId4"/>
          <a:stretch>
            <a:fillRect/>
          </a:stretch>
        </p:blipFill>
        <p:spPr>
          <a:xfrm>
            <a:off x="6087338" y="1761419"/>
            <a:ext cx="5073721" cy="1945608"/>
          </a:xfrm>
          <a:prstGeom prst="rect">
            <a:avLst/>
          </a:prstGeom>
          <a:ln w="28575">
            <a:solidFill>
              <a:schemeClr val="bg2"/>
            </a:solidFill>
          </a:ln>
        </p:spPr>
      </p:pic>
      <p:pic>
        <p:nvPicPr>
          <p:cNvPr id="7" name="Picture 6">
            <a:extLst>
              <a:ext uri="{FF2B5EF4-FFF2-40B4-BE49-F238E27FC236}">
                <a16:creationId xmlns:a16="http://schemas.microsoft.com/office/drawing/2014/main" id="{56BF401E-D08C-472D-AB57-BB4204DFDB4B}"/>
              </a:ext>
            </a:extLst>
          </p:cNvPr>
          <p:cNvPicPr>
            <a:picLocks noChangeAspect="1"/>
          </p:cNvPicPr>
          <p:nvPr/>
        </p:nvPicPr>
        <p:blipFill>
          <a:blip r:embed="rId5"/>
          <a:stretch>
            <a:fillRect/>
          </a:stretch>
        </p:blipFill>
        <p:spPr>
          <a:xfrm>
            <a:off x="6889103" y="3064476"/>
            <a:ext cx="3579501" cy="3017247"/>
          </a:xfrm>
          <a:prstGeom prst="rect">
            <a:avLst/>
          </a:prstGeom>
          <a:ln w="28575">
            <a:solidFill>
              <a:schemeClr val="bg2"/>
            </a:solidFill>
          </a:ln>
        </p:spPr>
      </p:pic>
    </p:spTree>
    <p:extLst>
      <p:ext uri="{BB962C8B-B14F-4D97-AF65-F5344CB8AC3E}">
        <p14:creationId xmlns:p14="http://schemas.microsoft.com/office/powerpoint/2010/main" val="5066807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85EF677-9424-1D4F-97E7-4968016ABEA4}"/>
              </a:ext>
            </a:extLst>
          </p:cNvPr>
          <p:cNvSpPr>
            <a:spLocks noGrp="1"/>
          </p:cNvSpPr>
          <p:nvPr>
            <p:ph type="title"/>
          </p:nvPr>
        </p:nvSpPr>
        <p:spPr/>
        <p:txBody>
          <a:bodyPr/>
          <a:lstStyle/>
          <a:p>
            <a:r>
              <a:rPr lang="en-US" dirty="0">
                <a:latin typeface="+mn-lt"/>
              </a:rPr>
              <a:t>BROWSE</a:t>
            </a:r>
          </a:p>
        </p:txBody>
      </p:sp>
      <p:sp>
        <p:nvSpPr>
          <p:cNvPr id="5" name="Rectangle 4">
            <a:extLst>
              <a:ext uri="{FF2B5EF4-FFF2-40B4-BE49-F238E27FC236}">
                <a16:creationId xmlns:a16="http://schemas.microsoft.com/office/drawing/2014/main" id="{0FBC417E-7B3F-3D46-AC96-BBCC95A0E60D}"/>
              </a:ext>
            </a:extLst>
          </p:cNvPr>
          <p:cNvSpPr/>
          <p:nvPr/>
        </p:nvSpPr>
        <p:spPr>
          <a:xfrm>
            <a:off x="685800" y="1375656"/>
            <a:ext cx="4845872" cy="385763"/>
          </a:xfrm>
          <a:prstGeom prst="rect">
            <a:avLst/>
          </a:prstGeom>
          <a:solidFill>
            <a:srgbClr val="5F2165"/>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bg1"/>
                </a:solidFill>
              </a:rPr>
              <a:t>BROWSE TOPICS by subject or view all</a:t>
            </a:r>
          </a:p>
        </p:txBody>
      </p:sp>
      <p:sp>
        <p:nvSpPr>
          <p:cNvPr id="6" name="Rectangle 5">
            <a:extLst>
              <a:ext uri="{FF2B5EF4-FFF2-40B4-BE49-F238E27FC236}">
                <a16:creationId xmlns:a16="http://schemas.microsoft.com/office/drawing/2014/main" id="{BBFBB921-959D-D14D-A677-E50E44133349}"/>
              </a:ext>
            </a:extLst>
          </p:cNvPr>
          <p:cNvSpPr/>
          <p:nvPr/>
        </p:nvSpPr>
        <p:spPr>
          <a:xfrm>
            <a:off x="6077712" y="1375656"/>
            <a:ext cx="5083347" cy="385763"/>
          </a:xfrm>
          <a:prstGeom prst="rect">
            <a:avLst/>
          </a:prstGeom>
          <a:solidFill>
            <a:srgbClr val="5F2165"/>
          </a:solidFill>
          <a:ln w="28575">
            <a:solidFill>
              <a:srgbClr val="5F21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bg1"/>
                </a:solidFill>
              </a:rPr>
              <a:t>Connect to curated overviews and results</a:t>
            </a:r>
          </a:p>
        </p:txBody>
      </p:sp>
      <p:pic>
        <p:nvPicPr>
          <p:cNvPr id="8" name="Picture 7">
            <a:extLst>
              <a:ext uri="{FF2B5EF4-FFF2-40B4-BE49-F238E27FC236}">
                <a16:creationId xmlns:a16="http://schemas.microsoft.com/office/drawing/2014/main" id="{1E4A9CAF-181D-C149-95C2-EB3FE3FCFC29}"/>
              </a:ext>
            </a:extLst>
          </p:cNvPr>
          <p:cNvPicPr>
            <a:picLocks noChangeAspect="1"/>
          </p:cNvPicPr>
          <p:nvPr/>
        </p:nvPicPr>
        <p:blipFill rotWithShape="1">
          <a:blip r:embed="rId3"/>
          <a:srcRect b="6535"/>
          <a:stretch/>
        </p:blipFill>
        <p:spPr>
          <a:xfrm>
            <a:off x="710513" y="1751576"/>
            <a:ext cx="4800600" cy="4235015"/>
          </a:xfrm>
          <a:prstGeom prst="rect">
            <a:avLst/>
          </a:prstGeom>
          <a:ln w="28575">
            <a:solidFill>
              <a:schemeClr val="bg2"/>
            </a:solidFill>
          </a:ln>
        </p:spPr>
      </p:pic>
      <p:pic>
        <p:nvPicPr>
          <p:cNvPr id="13" name="Picture 12">
            <a:extLst>
              <a:ext uri="{FF2B5EF4-FFF2-40B4-BE49-F238E27FC236}">
                <a16:creationId xmlns:a16="http://schemas.microsoft.com/office/drawing/2014/main" id="{25A80FCE-61CA-5340-AD73-32980F719F8A}"/>
              </a:ext>
            </a:extLst>
          </p:cNvPr>
          <p:cNvPicPr>
            <a:picLocks noChangeAspect="1"/>
          </p:cNvPicPr>
          <p:nvPr/>
        </p:nvPicPr>
        <p:blipFill rotWithShape="1">
          <a:blip r:embed="rId4"/>
          <a:srcRect b="47842"/>
          <a:stretch/>
        </p:blipFill>
        <p:spPr>
          <a:xfrm>
            <a:off x="6090684" y="1761419"/>
            <a:ext cx="5070375" cy="4231608"/>
          </a:xfrm>
          <a:prstGeom prst="rect">
            <a:avLst/>
          </a:prstGeom>
          <a:ln w="28575">
            <a:solidFill>
              <a:schemeClr val="bg2"/>
            </a:solidFill>
          </a:ln>
        </p:spPr>
      </p:pic>
      <p:pic>
        <p:nvPicPr>
          <p:cNvPr id="17" name="Picture 16" descr="A drawing of a person&#10;&#10;Description automatically generated">
            <a:extLst>
              <a:ext uri="{FF2B5EF4-FFF2-40B4-BE49-F238E27FC236}">
                <a16:creationId xmlns:a16="http://schemas.microsoft.com/office/drawing/2014/main" id="{DE31D1E1-ED7E-744D-B4FA-C97503689F0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093816" y="2137339"/>
            <a:ext cx="817060" cy="520764"/>
          </a:xfrm>
          <a:prstGeom prst="rect">
            <a:avLst/>
          </a:prstGeom>
          <a:ln w="28575">
            <a:solidFill>
              <a:srgbClr val="009ECD"/>
            </a:solidFill>
          </a:ln>
        </p:spPr>
      </p:pic>
      <p:pic>
        <p:nvPicPr>
          <p:cNvPr id="19" name="Picture 18">
            <a:extLst>
              <a:ext uri="{FF2B5EF4-FFF2-40B4-BE49-F238E27FC236}">
                <a16:creationId xmlns:a16="http://schemas.microsoft.com/office/drawing/2014/main" id="{E5ACC1AD-B366-D44F-9BC0-33ECA0978FD4}"/>
              </a:ext>
            </a:extLst>
          </p:cNvPr>
          <p:cNvPicPr>
            <a:picLocks noChangeAspect="1"/>
          </p:cNvPicPr>
          <p:nvPr/>
        </p:nvPicPr>
        <p:blipFill>
          <a:blip r:embed="rId6"/>
          <a:srcRect/>
          <a:stretch/>
        </p:blipFill>
        <p:spPr>
          <a:xfrm>
            <a:off x="1163418" y="3100527"/>
            <a:ext cx="801306" cy="2454797"/>
          </a:xfrm>
          <a:prstGeom prst="rect">
            <a:avLst/>
          </a:prstGeom>
          <a:ln w="28575">
            <a:solidFill>
              <a:srgbClr val="009ECD"/>
            </a:solidFill>
          </a:ln>
        </p:spPr>
      </p:pic>
    </p:spTree>
    <p:extLst>
      <p:ext uri="{BB962C8B-B14F-4D97-AF65-F5344CB8AC3E}">
        <p14:creationId xmlns:p14="http://schemas.microsoft.com/office/powerpoint/2010/main" val="1425737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86EE6676-D645-8C4C-ADDB-99B1D2AA0625}"/>
              </a:ext>
            </a:extLst>
          </p:cNvPr>
          <p:cNvPicPr>
            <a:picLocks noGrp="1" noChangeAspect="1"/>
          </p:cNvPicPr>
          <p:nvPr>
            <p:ph idx="1"/>
          </p:nvPr>
        </p:nvPicPr>
        <p:blipFill rotWithShape="1">
          <a:blip r:embed="rId3"/>
          <a:srcRect b="9599"/>
          <a:stretch/>
        </p:blipFill>
        <p:spPr>
          <a:xfrm>
            <a:off x="4305300" y="1531112"/>
            <a:ext cx="6972300" cy="3893503"/>
          </a:xfrm>
          <a:ln w="28575">
            <a:solidFill>
              <a:schemeClr val="bg2"/>
            </a:solidFill>
          </a:ln>
        </p:spPr>
      </p:pic>
      <p:sp>
        <p:nvSpPr>
          <p:cNvPr id="4" name="Title 3">
            <a:extLst>
              <a:ext uri="{FF2B5EF4-FFF2-40B4-BE49-F238E27FC236}">
                <a16:creationId xmlns:a16="http://schemas.microsoft.com/office/drawing/2014/main" id="{C01E4DCA-8E3A-EF4C-B382-D87046FCF91F}"/>
              </a:ext>
            </a:extLst>
          </p:cNvPr>
          <p:cNvSpPr>
            <a:spLocks noGrp="1"/>
          </p:cNvSpPr>
          <p:nvPr>
            <p:ph type="title"/>
          </p:nvPr>
        </p:nvSpPr>
        <p:spPr/>
        <p:txBody>
          <a:bodyPr/>
          <a:lstStyle/>
          <a:p>
            <a:r>
              <a:rPr lang="en-US" dirty="0">
                <a:latin typeface="+mn-lt"/>
              </a:rPr>
              <a:t>EXPLORE AND FILTER RESULTS</a:t>
            </a:r>
          </a:p>
        </p:txBody>
      </p:sp>
      <p:grpSp>
        <p:nvGrpSpPr>
          <p:cNvPr id="18" name="Group 17">
            <a:extLst>
              <a:ext uri="{FF2B5EF4-FFF2-40B4-BE49-F238E27FC236}">
                <a16:creationId xmlns:a16="http://schemas.microsoft.com/office/drawing/2014/main" id="{316CD11A-0B55-5D42-A747-CD5F7D499A2D}"/>
              </a:ext>
            </a:extLst>
          </p:cNvPr>
          <p:cNvGrpSpPr/>
          <p:nvPr/>
        </p:nvGrpSpPr>
        <p:grpSpPr>
          <a:xfrm>
            <a:off x="685800" y="1517455"/>
            <a:ext cx="3390900" cy="1146643"/>
            <a:chOff x="685800" y="1517455"/>
            <a:chExt cx="3390900" cy="1146643"/>
          </a:xfrm>
        </p:grpSpPr>
        <p:sp>
          <p:nvSpPr>
            <p:cNvPr id="7" name="Rectangle 6">
              <a:extLst>
                <a:ext uri="{FF2B5EF4-FFF2-40B4-BE49-F238E27FC236}">
                  <a16:creationId xmlns:a16="http://schemas.microsoft.com/office/drawing/2014/main" id="{CCF2FB8C-D1BD-6546-905E-63F1D46B65C0}"/>
                </a:ext>
              </a:extLst>
            </p:cNvPr>
            <p:cNvSpPr/>
            <p:nvPr/>
          </p:nvSpPr>
          <p:spPr>
            <a:xfrm>
              <a:off x="685800" y="1517455"/>
              <a:ext cx="3390900" cy="393790"/>
            </a:xfrm>
            <a:prstGeom prst="rect">
              <a:avLst/>
            </a:prstGeom>
            <a:solidFill>
              <a:srgbClr val="5F2165"/>
            </a:solidFill>
            <a:ln>
              <a:solidFill>
                <a:srgbClr val="5F2165"/>
              </a:solid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r>
                <a:rPr lang="en-US" sz="2000" b="1" dirty="0"/>
                <a:t>Examine Content Types</a:t>
              </a:r>
            </a:p>
          </p:txBody>
        </p:sp>
        <p:sp>
          <p:nvSpPr>
            <p:cNvPr id="9" name="TextBox 8">
              <a:extLst>
                <a:ext uri="{FF2B5EF4-FFF2-40B4-BE49-F238E27FC236}">
                  <a16:creationId xmlns:a16="http://schemas.microsoft.com/office/drawing/2014/main" id="{084AD34F-E633-2549-9685-EDCCCC955E3A}"/>
                </a:ext>
              </a:extLst>
            </p:cNvPr>
            <p:cNvSpPr txBox="1"/>
            <p:nvPr/>
          </p:nvSpPr>
          <p:spPr>
            <a:xfrm>
              <a:off x="685800" y="2017767"/>
              <a:ext cx="3390900" cy="646331"/>
            </a:xfrm>
            <a:prstGeom prst="rect">
              <a:avLst/>
            </a:prstGeom>
            <a:noFill/>
          </p:spPr>
          <p:txBody>
            <a:bodyPr wrap="square" lIns="182880" rtlCol="0">
              <a:spAutoFit/>
            </a:bodyPr>
            <a:lstStyle/>
            <a:p>
              <a:r>
                <a:rPr lang="en-US" dirty="0">
                  <a:solidFill>
                    <a:schemeClr val="bg2">
                      <a:lumMod val="50000"/>
                    </a:schemeClr>
                  </a:solidFill>
                </a:rPr>
                <a:t>Click to focus on results within a format of interest</a:t>
              </a:r>
            </a:p>
          </p:txBody>
        </p:sp>
      </p:grpSp>
      <p:sp>
        <p:nvSpPr>
          <p:cNvPr id="28" name="Rectangle 27">
            <a:extLst>
              <a:ext uri="{FF2B5EF4-FFF2-40B4-BE49-F238E27FC236}">
                <a16:creationId xmlns:a16="http://schemas.microsoft.com/office/drawing/2014/main" id="{EA740BA1-4D84-7F4A-B4CE-5098C43AE9A7}"/>
              </a:ext>
            </a:extLst>
          </p:cNvPr>
          <p:cNvSpPr/>
          <p:nvPr/>
        </p:nvSpPr>
        <p:spPr>
          <a:xfrm>
            <a:off x="4395765" y="2395828"/>
            <a:ext cx="1275986" cy="242870"/>
          </a:xfrm>
          <a:prstGeom prst="rect">
            <a:avLst/>
          </a:prstGeom>
          <a:noFill/>
          <a:ln w="28575">
            <a:solidFill>
              <a:srgbClr val="E055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508A967-F9F8-4FF5-B9B9-E44A89EBED08}"/>
              </a:ext>
            </a:extLst>
          </p:cNvPr>
          <p:cNvSpPr/>
          <p:nvPr/>
        </p:nvSpPr>
        <p:spPr>
          <a:xfrm>
            <a:off x="6734431" y="3736152"/>
            <a:ext cx="932999" cy="270858"/>
          </a:xfrm>
          <a:prstGeom prst="rect">
            <a:avLst/>
          </a:prstGeom>
          <a:noFill/>
          <a:ln w="28575">
            <a:solidFill>
              <a:srgbClr val="E055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F1846C40-7951-4E70-B549-EB723F550AB7}"/>
              </a:ext>
            </a:extLst>
          </p:cNvPr>
          <p:cNvPicPr>
            <a:picLocks noChangeAspect="1"/>
          </p:cNvPicPr>
          <p:nvPr/>
        </p:nvPicPr>
        <p:blipFill>
          <a:blip r:embed="rId4"/>
          <a:stretch>
            <a:fillRect/>
          </a:stretch>
        </p:blipFill>
        <p:spPr>
          <a:xfrm>
            <a:off x="5472110" y="2691468"/>
            <a:ext cx="6034089" cy="3207759"/>
          </a:xfrm>
          <a:prstGeom prst="rect">
            <a:avLst/>
          </a:prstGeom>
          <a:ln w="28575">
            <a:solidFill>
              <a:schemeClr val="bg2"/>
            </a:solidFill>
          </a:ln>
        </p:spPr>
      </p:pic>
    </p:spTree>
    <p:extLst>
      <p:ext uri="{BB962C8B-B14F-4D97-AF65-F5344CB8AC3E}">
        <p14:creationId xmlns:p14="http://schemas.microsoft.com/office/powerpoint/2010/main" val="826374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1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31CA563-ED5E-3C40-A98E-645370FC54E7}"/>
              </a:ext>
            </a:extLst>
          </p:cNvPr>
          <p:cNvSpPr>
            <a:spLocks noGrp="1"/>
          </p:cNvSpPr>
          <p:nvPr>
            <p:ph type="title"/>
          </p:nvPr>
        </p:nvSpPr>
        <p:spPr/>
        <p:txBody>
          <a:bodyPr/>
          <a:lstStyle/>
          <a:p>
            <a:r>
              <a:rPr lang="en-US" dirty="0">
                <a:latin typeface="+mn-lt"/>
              </a:rPr>
              <a:t>GALE IN CONTEXT: ELEMENTARY</a:t>
            </a:r>
          </a:p>
        </p:txBody>
      </p:sp>
      <p:grpSp>
        <p:nvGrpSpPr>
          <p:cNvPr id="45" name="Group 44">
            <a:extLst>
              <a:ext uri="{FF2B5EF4-FFF2-40B4-BE49-F238E27FC236}">
                <a16:creationId xmlns:a16="http://schemas.microsoft.com/office/drawing/2014/main" id="{E051EC02-9F3A-7C4C-B4CA-906973BF908C}"/>
              </a:ext>
            </a:extLst>
          </p:cNvPr>
          <p:cNvGrpSpPr/>
          <p:nvPr/>
        </p:nvGrpSpPr>
        <p:grpSpPr>
          <a:xfrm>
            <a:off x="685800" y="4521200"/>
            <a:ext cx="3723154" cy="1422399"/>
            <a:chOff x="685798" y="4724400"/>
            <a:chExt cx="3723154" cy="1422399"/>
          </a:xfrm>
        </p:grpSpPr>
        <p:sp>
          <p:nvSpPr>
            <p:cNvPr id="41" name="Rectangle 40">
              <a:extLst>
                <a:ext uri="{FF2B5EF4-FFF2-40B4-BE49-F238E27FC236}">
                  <a16:creationId xmlns:a16="http://schemas.microsoft.com/office/drawing/2014/main" id="{C136B518-D63A-BF4D-B64B-B3F83D6F634E}"/>
                </a:ext>
              </a:extLst>
            </p:cNvPr>
            <p:cNvSpPr/>
            <p:nvPr/>
          </p:nvSpPr>
          <p:spPr>
            <a:xfrm>
              <a:off x="685799" y="4724400"/>
              <a:ext cx="3723153" cy="432576"/>
            </a:xfrm>
            <a:prstGeom prst="rect">
              <a:avLst/>
            </a:prstGeom>
            <a:solidFill>
              <a:srgbClr val="00AB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bg1"/>
                  </a:solidFill>
                </a:rPr>
                <a:t>Enhance Teaching and Learning</a:t>
              </a:r>
            </a:p>
          </p:txBody>
        </p:sp>
        <p:sp>
          <p:nvSpPr>
            <p:cNvPr id="42" name="Rectangle 41">
              <a:extLst>
                <a:ext uri="{FF2B5EF4-FFF2-40B4-BE49-F238E27FC236}">
                  <a16:creationId xmlns:a16="http://schemas.microsoft.com/office/drawing/2014/main" id="{062894D5-1C0D-3E49-9CBB-7FF390D92CAD}"/>
                </a:ext>
              </a:extLst>
            </p:cNvPr>
            <p:cNvSpPr/>
            <p:nvPr/>
          </p:nvSpPr>
          <p:spPr>
            <a:xfrm>
              <a:off x="685798" y="5156976"/>
              <a:ext cx="3723153" cy="98982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rtlCol="0" anchor="ctr"/>
            <a:lstStyle/>
            <a:p>
              <a:r>
                <a:rPr lang="en-US" sz="1600" dirty="0">
                  <a:solidFill>
                    <a:schemeClr val="tx1"/>
                  </a:solidFill>
                  <a:latin typeface="Arial" panose="020B0604020202020204" pitchFamily="34" charset="0"/>
                  <a:cs typeface="Arial" panose="020B0604020202020204" pitchFamily="34" charset="0"/>
                </a:rPr>
                <a:t>Safe place to </a:t>
              </a:r>
              <a:r>
                <a:rPr lang="en-US" sz="1600" b="1" dirty="0">
                  <a:solidFill>
                    <a:schemeClr val="tx1"/>
                  </a:solidFill>
                  <a:latin typeface="Arial" panose="020B0604020202020204" pitchFamily="34" charset="0"/>
                  <a:cs typeface="Arial" panose="020B0604020202020204" pitchFamily="34" charset="0"/>
                </a:rPr>
                <a:t>find answers, practice research skills, </a:t>
              </a:r>
              <a:r>
                <a:rPr lang="en-US" sz="1600" dirty="0">
                  <a:solidFill>
                    <a:schemeClr val="tx1"/>
                  </a:solidFill>
                  <a:latin typeface="Arial" panose="020B0604020202020204" pitchFamily="34" charset="0"/>
                  <a:cs typeface="Arial" panose="020B0604020202020204" pitchFamily="34" charset="0"/>
                </a:rPr>
                <a:t>and</a:t>
              </a:r>
              <a:r>
                <a:rPr lang="en-US" sz="1600" b="1" dirty="0">
                  <a:solidFill>
                    <a:schemeClr val="tx1"/>
                  </a:solidFill>
                  <a:latin typeface="Arial" panose="020B0604020202020204" pitchFamily="34" charset="0"/>
                  <a:cs typeface="Arial" panose="020B0604020202020204" pitchFamily="34" charset="0"/>
                </a:rPr>
                <a:t> explore interests</a:t>
              </a:r>
            </a:p>
          </p:txBody>
        </p:sp>
      </p:grpSp>
      <p:grpSp>
        <p:nvGrpSpPr>
          <p:cNvPr id="52" name="Group 51">
            <a:extLst>
              <a:ext uri="{FF2B5EF4-FFF2-40B4-BE49-F238E27FC236}">
                <a16:creationId xmlns:a16="http://schemas.microsoft.com/office/drawing/2014/main" id="{2AA03F2F-7EA8-7E49-9DED-FFF478855262}"/>
              </a:ext>
            </a:extLst>
          </p:cNvPr>
          <p:cNvGrpSpPr/>
          <p:nvPr/>
        </p:nvGrpSpPr>
        <p:grpSpPr>
          <a:xfrm>
            <a:off x="696433" y="2764324"/>
            <a:ext cx="3723154" cy="1422399"/>
            <a:chOff x="685798" y="4724400"/>
            <a:chExt cx="3723154" cy="1422399"/>
          </a:xfrm>
        </p:grpSpPr>
        <p:sp>
          <p:nvSpPr>
            <p:cNvPr id="53" name="Rectangle 52">
              <a:extLst>
                <a:ext uri="{FF2B5EF4-FFF2-40B4-BE49-F238E27FC236}">
                  <a16:creationId xmlns:a16="http://schemas.microsoft.com/office/drawing/2014/main" id="{BC2C8AED-1005-FC4C-8C4B-3D199D56F16A}"/>
                </a:ext>
              </a:extLst>
            </p:cNvPr>
            <p:cNvSpPr/>
            <p:nvPr/>
          </p:nvSpPr>
          <p:spPr>
            <a:xfrm>
              <a:off x="685799" y="4724400"/>
              <a:ext cx="3723153" cy="432576"/>
            </a:xfrm>
            <a:prstGeom prst="rect">
              <a:avLst/>
            </a:prstGeom>
            <a:solidFill>
              <a:srgbClr val="009E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bg1"/>
                  </a:solidFill>
                </a:rPr>
                <a:t>Support Curriculum Standards</a:t>
              </a:r>
            </a:p>
          </p:txBody>
        </p:sp>
        <p:sp>
          <p:nvSpPr>
            <p:cNvPr id="54" name="Rectangle 53">
              <a:extLst>
                <a:ext uri="{FF2B5EF4-FFF2-40B4-BE49-F238E27FC236}">
                  <a16:creationId xmlns:a16="http://schemas.microsoft.com/office/drawing/2014/main" id="{96EAA852-FCE3-0843-9C17-815876DC436D}"/>
                </a:ext>
              </a:extLst>
            </p:cNvPr>
            <p:cNvSpPr/>
            <p:nvPr/>
          </p:nvSpPr>
          <p:spPr>
            <a:xfrm>
              <a:off x="685798" y="5156976"/>
              <a:ext cx="3723153" cy="98982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rtlCol="0" anchor="ctr"/>
            <a:lstStyle/>
            <a:p>
              <a:r>
                <a:rPr lang="en-US" sz="1600" spc="-30" dirty="0">
                  <a:solidFill>
                    <a:schemeClr val="tx1"/>
                  </a:solidFill>
                </a:rPr>
                <a:t>Frequently-studied topics in </a:t>
              </a:r>
              <a:r>
                <a:rPr lang="en-US" sz="1600" b="1" spc="-30" dirty="0">
                  <a:solidFill>
                    <a:schemeClr val="tx1"/>
                  </a:solidFill>
                </a:rPr>
                <a:t>animal life, nature, history,</a:t>
              </a:r>
              <a:r>
                <a:rPr lang="en-US" sz="1600" spc="-30" dirty="0">
                  <a:solidFill>
                    <a:schemeClr val="tx1"/>
                  </a:solidFill>
                </a:rPr>
                <a:t> </a:t>
              </a:r>
              <a:r>
                <a:rPr lang="en-US" sz="1600" b="1" spc="-30" dirty="0">
                  <a:solidFill>
                    <a:schemeClr val="tx1"/>
                  </a:solidFill>
                </a:rPr>
                <a:t>geography</a:t>
              </a:r>
              <a:r>
                <a:rPr lang="en-US" sz="1600" spc="-30" dirty="0">
                  <a:solidFill>
                    <a:schemeClr val="tx1"/>
                  </a:solidFill>
                </a:rPr>
                <a:t>, </a:t>
              </a:r>
              <a:r>
                <a:rPr lang="en-US" sz="1600" b="1" spc="-30" dirty="0">
                  <a:solidFill>
                    <a:schemeClr val="tx1"/>
                  </a:solidFill>
                </a:rPr>
                <a:t>science,</a:t>
              </a:r>
              <a:r>
                <a:rPr lang="en-US" sz="1600" spc="-30" dirty="0">
                  <a:solidFill>
                    <a:schemeClr val="tx1"/>
                  </a:solidFill>
                </a:rPr>
                <a:t> </a:t>
              </a:r>
              <a:r>
                <a:rPr lang="en-US" sz="1600" b="1" spc="-30" dirty="0">
                  <a:solidFill>
                    <a:schemeClr val="tx1"/>
                  </a:solidFill>
                </a:rPr>
                <a:t>health</a:t>
              </a:r>
              <a:r>
                <a:rPr lang="en-US" sz="1600" spc="-30" dirty="0">
                  <a:solidFill>
                    <a:schemeClr val="tx1"/>
                  </a:solidFill>
                </a:rPr>
                <a:t>, </a:t>
              </a:r>
              <a:r>
                <a:rPr lang="en-US" sz="1600" b="1" spc="-30" dirty="0">
                  <a:solidFill>
                    <a:schemeClr val="tx1"/>
                  </a:solidFill>
                </a:rPr>
                <a:t>literature </a:t>
              </a:r>
              <a:r>
                <a:rPr lang="en-US" sz="1600" spc="-30" dirty="0">
                  <a:solidFill>
                    <a:schemeClr val="tx1"/>
                  </a:solidFill>
                </a:rPr>
                <a:t>and more</a:t>
              </a:r>
            </a:p>
          </p:txBody>
        </p:sp>
      </p:grpSp>
      <p:grpSp>
        <p:nvGrpSpPr>
          <p:cNvPr id="55" name="Group 54">
            <a:extLst>
              <a:ext uri="{FF2B5EF4-FFF2-40B4-BE49-F238E27FC236}">
                <a16:creationId xmlns:a16="http://schemas.microsoft.com/office/drawing/2014/main" id="{71E4A659-2FFB-004E-B5D2-0147D347859B}"/>
              </a:ext>
            </a:extLst>
          </p:cNvPr>
          <p:cNvGrpSpPr/>
          <p:nvPr/>
        </p:nvGrpSpPr>
        <p:grpSpPr>
          <a:xfrm>
            <a:off x="696433" y="1302326"/>
            <a:ext cx="3723154" cy="1127521"/>
            <a:chOff x="685798" y="4724400"/>
            <a:chExt cx="3723154" cy="1127521"/>
          </a:xfrm>
        </p:grpSpPr>
        <p:sp>
          <p:nvSpPr>
            <p:cNvPr id="56" name="Rectangle 55">
              <a:extLst>
                <a:ext uri="{FF2B5EF4-FFF2-40B4-BE49-F238E27FC236}">
                  <a16:creationId xmlns:a16="http://schemas.microsoft.com/office/drawing/2014/main" id="{178CCDA5-D68E-4C4E-B69E-08DD3BF99275}"/>
                </a:ext>
              </a:extLst>
            </p:cNvPr>
            <p:cNvSpPr/>
            <p:nvPr/>
          </p:nvSpPr>
          <p:spPr>
            <a:xfrm>
              <a:off x="685799" y="4724400"/>
              <a:ext cx="3723153" cy="432576"/>
            </a:xfrm>
            <a:prstGeom prst="rect">
              <a:avLst/>
            </a:prstGeom>
            <a:solidFill>
              <a:srgbClr val="5F21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bg1"/>
                  </a:solidFill>
                </a:rPr>
                <a:t>Discover Premium Resources</a:t>
              </a:r>
            </a:p>
          </p:txBody>
        </p:sp>
        <p:sp>
          <p:nvSpPr>
            <p:cNvPr id="57" name="Rectangle 56">
              <a:extLst>
                <a:ext uri="{FF2B5EF4-FFF2-40B4-BE49-F238E27FC236}">
                  <a16:creationId xmlns:a16="http://schemas.microsoft.com/office/drawing/2014/main" id="{66CCC182-E523-C24A-A03F-0637639DD38A}"/>
                </a:ext>
              </a:extLst>
            </p:cNvPr>
            <p:cNvSpPr/>
            <p:nvPr/>
          </p:nvSpPr>
          <p:spPr>
            <a:xfrm>
              <a:off x="685798" y="5156976"/>
              <a:ext cx="3723153" cy="69494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rtlCol="0" anchor="ctr"/>
            <a:lstStyle/>
            <a:p>
              <a:r>
                <a:rPr lang="en-US" sz="1600" dirty="0">
                  <a:solidFill>
                    <a:schemeClr val="tx1"/>
                  </a:solidFill>
                </a:rPr>
                <a:t>Trusted </a:t>
              </a:r>
              <a:r>
                <a:rPr lang="en-US" sz="1600" b="1" dirty="0">
                  <a:solidFill>
                    <a:schemeClr val="tx1"/>
                  </a:solidFill>
                </a:rPr>
                <a:t>reference</a:t>
              </a:r>
              <a:r>
                <a:rPr lang="en-US" sz="1600" dirty="0">
                  <a:solidFill>
                    <a:schemeClr val="tx1"/>
                  </a:solidFill>
                </a:rPr>
                <a:t>, top </a:t>
              </a:r>
              <a:r>
                <a:rPr lang="en-US" sz="1600" b="1" dirty="0">
                  <a:solidFill>
                    <a:schemeClr val="tx1"/>
                  </a:solidFill>
                </a:rPr>
                <a:t>periodicals</a:t>
              </a:r>
              <a:r>
                <a:rPr lang="en-US" sz="1600" dirty="0">
                  <a:solidFill>
                    <a:schemeClr val="tx1"/>
                  </a:solidFill>
                </a:rPr>
                <a:t>, </a:t>
              </a:r>
              <a:r>
                <a:rPr lang="en-US" sz="1600" b="1" dirty="0">
                  <a:solidFill>
                    <a:schemeClr val="tx1"/>
                  </a:solidFill>
                </a:rPr>
                <a:t>videos</a:t>
              </a:r>
              <a:r>
                <a:rPr lang="en-US" sz="1600" dirty="0">
                  <a:solidFill>
                    <a:schemeClr val="tx1"/>
                  </a:solidFill>
                </a:rPr>
                <a:t>, and </a:t>
              </a:r>
              <a:r>
                <a:rPr lang="en-US" sz="1600" b="1" dirty="0">
                  <a:solidFill>
                    <a:schemeClr val="tx1"/>
                  </a:solidFill>
                </a:rPr>
                <a:t>images</a:t>
              </a:r>
              <a:endParaRPr lang="en-US" sz="1600" dirty="0">
                <a:solidFill>
                  <a:schemeClr val="tx1"/>
                </a:solidFill>
              </a:endParaRPr>
            </a:p>
          </p:txBody>
        </p:sp>
      </p:grpSp>
      <p:pic>
        <p:nvPicPr>
          <p:cNvPr id="10" name="Picture 9" descr="Graphical user interface&#10;&#10;Description automatically generated">
            <a:extLst>
              <a:ext uri="{FF2B5EF4-FFF2-40B4-BE49-F238E27FC236}">
                <a16:creationId xmlns:a16="http://schemas.microsoft.com/office/drawing/2014/main" id="{2E6386FD-D812-9B4E-9EBC-2A78034A47A9}"/>
              </a:ext>
            </a:extLst>
          </p:cNvPr>
          <p:cNvPicPr>
            <a:picLocks noChangeAspect="1"/>
          </p:cNvPicPr>
          <p:nvPr/>
        </p:nvPicPr>
        <p:blipFill rotWithShape="1">
          <a:blip r:embed="rId3"/>
          <a:srcRect b="7705"/>
          <a:stretch/>
        </p:blipFill>
        <p:spPr>
          <a:xfrm>
            <a:off x="4675919" y="1295400"/>
            <a:ext cx="6819647" cy="4648199"/>
          </a:xfrm>
          <a:prstGeom prst="rect">
            <a:avLst/>
          </a:prstGeom>
          <a:ln w="28575">
            <a:solidFill>
              <a:schemeClr val="bg2"/>
            </a:solidFill>
          </a:ln>
        </p:spPr>
      </p:pic>
    </p:spTree>
    <p:extLst>
      <p:ext uri="{BB962C8B-B14F-4D97-AF65-F5344CB8AC3E}">
        <p14:creationId xmlns:p14="http://schemas.microsoft.com/office/powerpoint/2010/main" val="4139463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86EE6676-D645-8C4C-ADDB-99B1D2AA0625}"/>
              </a:ext>
            </a:extLst>
          </p:cNvPr>
          <p:cNvPicPr>
            <a:picLocks noGrp="1" noChangeAspect="1"/>
          </p:cNvPicPr>
          <p:nvPr>
            <p:ph idx="1"/>
          </p:nvPr>
        </p:nvPicPr>
        <p:blipFill rotWithShape="1">
          <a:blip r:embed="rId3"/>
          <a:srcRect b="9599"/>
          <a:stretch/>
        </p:blipFill>
        <p:spPr>
          <a:xfrm>
            <a:off x="4305300" y="1531112"/>
            <a:ext cx="6972300" cy="3893503"/>
          </a:xfrm>
          <a:ln w="28575">
            <a:solidFill>
              <a:schemeClr val="bg2"/>
            </a:solidFill>
          </a:ln>
        </p:spPr>
      </p:pic>
      <p:sp>
        <p:nvSpPr>
          <p:cNvPr id="4" name="Title 3">
            <a:extLst>
              <a:ext uri="{FF2B5EF4-FFF2-40B4-BE49-F238E27FC236}">
                <a16:creationId xmlns:a16="http://schemas.microsoft.com/office/drawing/2014/main" id="{C01E4DCA-8E3A-EF4C-B382-D87046FCF91F}"/>
              </a:ext>
            </a:extLst>
          </p:cNvPr>
          <p:cNvSpPr>
            <a:spLocks noGrp="1"/>
          </p:cNvSpPr>
          <p:nvPr>
            <p:ph type="title"/>
          </p:nvPr>
        </p:nvSpPr>
        <p:spPr/>
        <p:txBody>
          <a:bodyPr/>
          <a:lstStyle/>
          <a:p>
            <a:r>
              <a:rPr lang="en-US" dirty="0">
                <a:latin typeface="+mn-lt"/>
              </a:rPr>
              <a:t>EXPLORE AND FILTER RESULTS</a:t>
            </a:r>
          </a:p>
        </p:txBody>
      </p:sp>
      <p:grpSp>
        <p:nvGrpSpPr>
          <p:cNvPr id="18" name="Group 17">
            <a:extLst>
              <a:ext uri="{FF2B5EF4-FFF2-40B4-BE49-F238E27FC236}">
                <a16:creationId xmlns:a16="http://schemas.microsoft.com/office/drawing/2014/main" id="{316CD11A-0B55-5D42-A747-CD5F7D499A2D}"/>
              </a:ext>
            </a:extLst>
          </p:cNvPr>
          <p:cNvGrpSpPr/>
          <p:nvPr/>
        </p:nvGrpSpPr>
        <p:grpSpPr>
          <a:xfrm>
            <a:off x="685800" y="1517455"/>
            <a:ext cx="3390900" cy="1146643"/>
            <a:chOff x="685800" y="1517455"/>
            <a:chExt cx="3390900" cy="1146643"/>
          </a:xfrm>
        </p:grpSpPr>
        <p:sp>
          <p:nvSpPr>
            <p:cNvPr id="7" name="Rectangle 6">
              <a:extLst>
                <a:ext uri="{FF2B5EF4-FFF2-40B4-BE49-F238E27FC236}">
                  <a16:creationId xmlns:a16="http://schemas.microsoft.com/office/drawing/2014/main" id="{CCF2FB8C-D1BD-6546-905E-63F1D46B65C0}"/>
                </a:ext>
              </a:extLst>
            </p:cNvPr>
            <p:cNvSpPr/>
            <p:nvPr/>
          </p:nvSpPr>
          <p:spPr>
            <a:xfrm>
              <a:off x="685800" y="1517455"/>
              <a:ext cx="3390900" cy="393790"/>
            </a:xfrm>
            <a:prstGeom prst="rect">
              <a:avLst/>
            </a:prstGeom>
            <a:solidFill>
              <a:srgbClr val="5F2165"/>
            </a:solidFill>
            <a:ln>
              <a:solidFill>
                <a:srgbClr val="5F2165"/>
              </a:solid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r>
                <a:rPr lang="en-US" sz="2000" b="1" dirty="0"/>
                <a:t>Examine Content Types</a:t>
              </a:r>
            </a:p>
          </p:txBody>
        </p:sp>
        <p:sp>
          <p:nvSpPr>
            <p:cNvPr id="9" name="TextBox 8">
              <a:extLst>
                <a:ext uri="{FF2B5EF4-FFF2-40B4-BE49-F238E27FC236}">
                  <a16:creationId xmlns:a16="http://schemas.microsoft.com/office/drawing/2014/main" id="{084AD34F-E633-2549-9685-EDCCCC955E3A}"/>
                </a:ext>
              </a:extLst>
            </p:cNvPr>
            <p:cNvSpPr txBox="1"/>
            <p:nvPr/>
          </p:nvSpPr>
          <p:spPr>
            <a:xfrm>
              <a:off x="685800" y="2017767"/>
              <a:ext cx="3390900" cy="646331"/>
            </a:xfrm>
            <a:prstGeom prst="rect">
              <a:avLst/>
            </a:prstGeom>
            <a:noFill/>
          </p:spPr>
          <p:txBody>
            <a:bodyPr wrap="square" lIns="182880" rtlCol="0">
              <a:spAutoFit/>
            </a:bodyPr>
            <a:lstStyle/>
            <a:p>
              <a:r>
                <a:rPr lang="en-US" dirty="0">
                  <a:solidFill>
                    <a:schemeClr val="bg2">
                      <a:lumMod val="50000"/>
                    </a:schemeClr>
                  </a:solidFill>
                </a:rPr>
                <a:t>Click to focus on results within a format of interest</a:t>
              </a:r>
            </a:p>
          </p:txBody>
        </p:sp>
      </p:grpSp>
      <p:sp>
        <p:nvSpPr>
          <p:cNvPr id="28" name="Rectangle 27">
            <a:extLst>
              <a:ext uri="{FF2B5EF4-FFF2-40B4-BE49-F238E27FC236}">
                <a16:creationId xmlns:a16="http://schemas.microsoft.com/office/drawing/2014/main" id="{EA740BA1-4D84-7F4A-B4CE-5098C43AE9A7}"/>
              </a:ext>
            </a:extLst>
          </p:cNvPr>
          <p:cNvSpPr/>
          <p:nvPr/>
        </p:nvSpPr>
        <p:spPr>
          <a:xfrm>
            <a:off x="4395765" y="2395828"/>
            <a:ext cx="1275986" cy="242870"/>
          </a:xfrm>
          <a:prstGeom prst="rect">
            <a:avLst/>
          </a:prstGeom>
          <a:noFill/>
          <a:ln w="28575">
            <a:solidFill>
              <a:srgbClr val="E055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508A967-F9F8-4FF5-B9B9-E44A89EBED08}"/>
              </a:ext>
            </a:extLst>
          </p:cNvPr>
          <p:cNvSpPr/>
          <p:nvPr/>
        </p:nvSpPr>
        <p:spPr>
          <a:xfrm>
            <a:off x="6734431" y="3736152"/>
            <a:ext cx="932999" cy="270858"/>
          </a:xfrm>
          <a:prstGeom prst="rect">
            <a:avLst/>
          </a:prstGeom>
          <a:noFill/>
          <a:ln w="28575">
            <a:solidFill>
              <a:srgbClr val="E055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F1846C40-7951-4E70-B549-EB723F550AB7}"/>
              </a:ext>
            </a:extLst>
          </p:cNvPr>
          <p:cNvPicPr>
            <a:picLocks noChangeAspect="1"/>
          </p:cNvPicPr>
          <p:nvPr/>
        </p:nvPicPr>
        <p:blipFill>
          <a:blip r:embed="rId4"/>
          <a:stretch>
            <a:fillRect/>
          </a:stretch>
        </p:blipFill>
        <p:spPr>
          <a:xfrm>
            <a:off x="5472110" y="2691468"/>
            <a:ext cx="6034089" cy="3207759"/>
          </a:xfrm>
          <a:prstGeom prst="rect">
            <a:avLst/>
          </a:prstGeom>
          <a:ln w="28575">
            <a:solidFill>
              <a:schemeClr val="bg2"/>
            </a:solidFill>
          </a:ln>
        </p:spPr>
      </p:pic>
      <p:sp>
        <p:nvSpPr>
          <p:cNvPr id="11" name="Rectangle 10">
            <a:extLst>
              <a:ext uri="{FF2B5EF4-FFF2-40B4-BE49-F238E27FC236}">
                <a16:creationId xmlns:a16="http://schemas.microsoft.com/office/drawing/2014/main" id="{B2A8E47D-EE7B-4EA8-9F8B-9ADA448B057C}"/>
              </a:ext>
            </a:extLst>
          </p:cNvPr>
          <p:cNvSpPr/>
          <p:nvPr/>
        </p:nvSpPr>
        <p:spPr>
          <a:xfrm>
            <a:off x="9903940" y="3764964"/>
            <a:ext cx="1499285" cy="1417605"/>
          </a:xfrm>
          <a:prstGeom prst="rect">
            <a:avLst/>
          </a:prstGeom>
          <a:noFill/>
          <a:ln w="28575">
            <a:solidFill>
              <a:srgbClr val="E055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6289BFB2-B3A1-8E49-8F8B-19F3A268CB1D}"/>
              </a:ext>
            </a:extLst>
          </p:cNvPr>
          <p:cNvGrpSpPr/>
          <p:nvPr/>
        </p:nvGrpSpPr>
        <p:grpSpPr>
          <a:xfrm>
            <a:off x="685800" y="3138156"/>
            <a:ext cx="3390900" cy="1146643"/>
            <a:chOff x="685800" y="3194005"/>
            <a:chExt cx="3390900" cy="1146643"/>
          </a:xfrm>
        </p:grpSpPr>
        <p:sp>
          <p:nvSpPr>
            <p:cNvPr id="14" name="Rectangle 13">
              <a:extLst>
                <a:ext uri="{FF2B5EF4-FFF2-40B4-BE49-F238E27FC236}">
                  <a16:creationId xmlns:a16="http://schemas.microsoft.com/office/drawing/2014/main" id="{34B68F26-050F-034C-91AD-1472EF6AF8CF}"/>
                </a:ext>
              </a:extLst>
            </p:cNvPr>
            <p:cNvSpPr/>
            <p:nvPr/>
          </p:nvSpPr>
          <p:spPr>
            <a:xfrm>
              <a:off x="685800" y="3194005"/>
              <a:ext cx="3390900" cy="393790"/>
            </a:xfrm>
            <a:prstGeom prst="rect">
              <a:avLst/>
            </a:prstGeom>
            <a:solidFill>
              <a:srgbClr val="5F2165"/>
            </a:solidFill>
            <a:ln>
              <a:solidFill>
                <a:srgbClr val="5F2165"/>
              </a:solid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r>
                <a:rPr lang="en-US" sz="2000" b="1" dirty="0"/>
                <a:t>Narrow Results</a:t>
              </a:r>
            </a:p>
          </p:txBody>
        </p:sp>
        <p:sp>
          <p:nvSpPr>
            <p:cNvPr id="15" name="TextBox 14">
              <a:extLst>
                <a:ext uri="{FF2B5EF4-FFF2-40B4-BE49-F238E27FC236}">
                  <a16:creationId xmlns:a16="http://schemas.microsoft.com/office/drawing/2014/main" id="{549B8381-05FD-5347-9650-8662AFFC9AC2}"/>
                </a:ext>
              </a:extLst>
            </p:cNvPr>
            <p:cNvSpPr txBox="1"/>
            <p:nvPr/>
          </p:nvSpPr>
          <p:spPr>
            <a:xfrm>
              <a:off x="685800" y="3694317"/>
              <a:ext cx="3390900" cy="646331"/>
            </a:xfrm>
            <a:prstGeom prst="rect">
              <a:avLst/>
            </a:prstGeom>
            <a:noFill/>
          </p:spPr>
          <p:txBody>
            <a:bodyPr wrap="square" lIns="182880" rtlCol="0">
              <a:spAutoFit/>
            </a:bodyPr>
            <a:lstStyle/>
            <a:p>
              <a:r>
                <a:rPr lang="en-US" spc="-50" dirty="0">
                  <a:solidFill>
                    <a:schemeClr val="bg2">
                      <a:lumMod val="50000"/>
                    </a:schemeClr>
                  </a:solidFill>
                </a:rPr>
                <a:t>Limit by </a:t>
              </a:r>
              <a:r>
                <a:rPr lang="en-US" b="1" spc="-50" dirty="0">
                  <a:solidFill>
                    <a:schemeClr val="bg2">
                      <a:lumMod val="50000"/>
                    </a:schemeClr>
                  </a:solidFill>
                </a:rPr>
                <a:t>Publication Date</a:t>
              </a:r>
              <a:r>
                <a:rPr lang="en-US" spc="-50" dirty="0">
                  <a:solidFill>
                    <a:schemeClr val="bg2">
                      <a:lumMod val="50000"/>
                    </a:schemeClr>
                  </a:solidFill>
                </a:rPr>
                <a:t>, </a:t>
              </a:r>
              <a:r>
                <a:rPr lang="en-US" b="1" spc="-50" dirty="0">
                  <a:solidFill>
                    <a:schemeClr val="bg2">
                      <a:lumMod val="50000"/>
                    </a:schemeClr>
                  </a:solidFill>
                </a:rPr>
                <a:t>Subjects</a:t>
              </a:r>
              <a:r>
                <a:rPr lang="en-US" spc="-50" dirty="0">
                  <a:solidFill>
                    <a:schemeClr val="bg2">
                      <a:lumMod val="50000"/>
                    </a:schemeClr>
                  </a:solidFill>
                </a:rPr>
                <a:t>, </a:t>
              </a:r>
              <a:r>
                <a:rPr lang="en-US" b="1" spc="-50" dirty="0">
                  <a:solidFill>
                    <a:schemeClr val="bg2">
                      <a:lumMod val="50000"/>
                    </a:schemeClr>
                  </a:solidFill>
                </a:rPr>
                <a:t>Document Type</a:t>
              </a:r>
              <a:r>
                <a:rPr lang="en-US" spc="-50" dirty="0">
                  <a:solidFill>
                    <a:schemeClr val="bg2">
                      <a:lumMod val="50000"/>
                    </a:schemeClr>
                  </a:solidFill>
                </a:rPr>
                <a:t>, etc.</a:t>
              </a:r>
            </a:p>
          </p:txBody>
        </p:sp>
      </p:grpSp>
    </p:spTree>
    <p:extLst>
      <p:ext uri="{BB962C8B-B14F-4D97-AF65-F5344CB8AC3E}">
        <p14:creationId xmlns:p14="http://schemas.microsoft.com/office/powerpoint/2010/main" val="27930078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86EE6676-D645-8C4C-ADDB-99B1D2AA0625}"/>
              </a:ext>
            </a:extLst>
          </p:cNvPr>
          <p:cNvPicPr>
            <a:picLocks noGrp="1" noChangeAspect="1"/>
          </p:cNvPicPr>
          <p:nvPr>
            <p:ph idx="1"/>
          </p:nvPr>
        </p:nvPicPr>
        <p:blipFill>
          <a:blip r:embed="rId3"/>
          <a:srcRect/>
          <a:stretch/>
        </p:blipFill>
        <p:spPr>
          <a:xfrm>
            <a:off x="4305300" y="1547808"/>
            <a:ext cx="7664540" cy="4074516"/>
          </a:xfrm>
          <a:ln w="28575">
            <a:solidFill>
              <a:schemeClr val="bg2"/>
            </a:solidFill>
          </a:ln>
        </p:spPr>
      </p:pic>
      <p:sp>
        <p:nvSpPr>
          <p:cNvPr id="4" name="Title 3">
            <a:extLst>
              <a:ext uri="{FF2B5EF4-FFF2-40B4-BE49-F238E27FC236}">
                <a16:creationId xmlns:a16="http://schemas.microsoft.com/office/drawing/2014/main" id="{C01E4DCA-8E3A-EF4C-B382-D87046FCF91F}"/>
              </a:ext>
            </a:extLst>
          </p:cNvPr>
          <p:cNvSpPr>
            <a:spLocks noGrp="1"/>
          </p:cNvSpPr>
          <p:nvPr>
            <p:ph type="title"/>
          </p:nvPr>
        </p:nvSpPr>
        <p:spPr/>
        <p:txBody>
          <a:bodyPr/>
          <a:lstStyle/>
          <a:p>
            <a:r>
              <a:rPr lang="en-US" dirty="0">
                <a:latin typeface="+mn-lt"/>
              </a:rPr>
              <a:t>EXPLORE AND FILTER RESULTS</a:t>
            </a:r>
          </a:p>
        </p:txBody>
      </p:sp>
      <p:grpSp>
        <p:nvGrpSpPr>
          <p:cNvPr id="18" name="Group 17">
            <a:extLst>
              <a:ext uri="{FF2B5EF4-FFF2-40B4-BE49-F238E27FC236}">
                <a16:creationId xmlns:a16="http://schemas.microsoft.com/office/drawing/2014/main" id="{316CD11A-0B55-5D42-A747-CD5F7D499A2D}"/>
              </a:ext>
            </a:extLst>
          </p:cNvPr>
          <p:cNvGrpSpPr/>
          <p:nvPr/>
        </p:nvGrpSpPr>
        <p:grpSpPr>
          <a:xfrm>
            <a:off x="685800" y="1517455"/>
            <a:ext cx="3390900" cy="1146643"/>
            <a:chOff x="685800" y="1517455"/>
            <a:chExt cx="3390900" cy="1146643"/>
          </a:xfrm>
        </p:grpSpPr>
        <p:sp>
          <p:nvSpPr>
            <p:cNvPr id="7" name="Rectangle 6">
              <a:extLst>
                <a:ext uri="{FF2B5EF4-FFF2-40B4-BE49-F238E27FC236}">
                  <a16:creationId xmlns:a16="http://schemas.microsoft.com/office/drawing/2014/main" id="{CCF2FB8C-D1BD-6546-905E-63F1D46B65C0}"/>
                </a:ext>
              </a:extLst>
            </p:cNvPr>
            <p:cNvSpPr/>
            <p:nvPr/>
          </p:nvSpPr>
          <p:spPr>
            <a:xfrm>
              <a:off x="685800" y="1517455"/>
              <a:ext cx="3390900" cy="393790"/>
            </a:xfrm>
            <a:prstGeom prst="rect">
              <a:avLst/>
            </a:prstGeom>
            <a:solidFill>
              <a:srgbClr val="5F2165"/>
            </a:solidFill>
            <a:ln>
              <a:solidFill>
                <a:srgbClr val="5F2165"/>
              </a:solid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r>
                <a:rPr lang="en-US" sz="2000" b="1" dirty="0"/>
                <a:t>Examine Content Types</a:t>
              </a:r>
            </a:p>
          </p:txBody>
        </p:sp>
        <p:sp>
          <p:nvSpPr>
            <p:cNvPr id="9" name="TextBox 8">
              <a:extLst>
                <a:ext uri="{FF2B5EF4-FFF2-40B4-BE49-F238E27FC236}">
                  <a16:creationId xmlns:a16="http://schemas.microsoft.com/office/drawing/2014/main" id="{084AD34F-E633-2549-9685-EDCCCC955E3A}"/>
                </a:ext>
              </a:extLst>
            </p:cNvPr>
            <p:cNvSpPr txBox="1"/>
            <p:nvPr/>
          </p:nvSpPr>
          <p:spPr>
            <a:xfrm>
              <a:off x="685800" y="2017767"/>
              <a:ext cx="3390900" cy="646331"/>
            </a:xfrm>
            <a:prstGeom prst="rect">
              <a:avLst/>
            </a:prstGeom>
            <a:noFill/>
          </p:spPr>
          <p:txBody>
            <a:bodyPr wrap="square" lIns="182880" rtlCol="0">
              <a:spAutoFit/>
            </a:bodyPr>
            <a:lstStyle/>
            <a:p>
              <a:r>
                <a:rPr lang="en-US" dirty="0">
                  <a:solidFill>
                    <a:schemeClr val="bg2">
                      <a:lumMod val="50000"/>
                    </a:schemeClr>
                  </a:solidFill>
                </a:rPr>
                <a:t>Click to focus on results within a format of interest</a:t>
              </a:r>
            </a:p>
          </p:txBody>
        </p:sp>
      </p:grpSp>
      <p:grpSp>
        <p:nvGrpSpPr>
          <p:cNvPr id="19" name="Group 18">
            <a:extLst>
              <a:ext uri="{FF2B5EF4-FFF2-40B4-BE49-F238E27FC236}">
                <a16:creationId xmlns:a16="http://schemas.microsoft.com/office/drawing/2014/main" id="{F1575CFA-5608-8C49-8FA7-F49E71BE6D96}"/>
              </a:ext>
            </a:extLst>
          </p:cNvPr>
          <p:cNvGrpSpPr/>
          <p:nvPr/>
        </p:nvGrpSpPr>
        <p:grpSpPr>
          <a:xfrm>
            <a:off x="685800" y="3138156"/>
            <a:ext cx="3390900" cy="1146643"/>
            <a:chOff x="685800" y="3194005"/>
            <a:chExt cx="3390900" cy="1146643"/>
          </a:xfrm>
        </p:grpSpPr>
        <p:sp>
          <p:nvSpPr>
            <p:cNvPr id="14" name="Rectangle 13">
              <a:extLst>
                <a:ext uri="{FF2B5EF4-FFF2-40B4-BE49-F238E27FC236}">
                  <a16:creationId xmlns:a16="http://schemas.microsoft.com/office/drawing/2014/main" id="{25196D9C-5B2B-274C-A1D5-420653A297D0}"/>
                </a:ext>
              </a:extLst>
            </p:cNvPr>
            <p:cNvSpPr/>
            <p:nvPr/>
          </p:nvSpPr>
          <p:spPr>
            <a:xfrm>
              <a:off x="685800" y="3194005"/>
              <a:ext cx="3390900" cy="393790"/>
            </a:xfrm>
            <a:prstGeom prst="rect">
              <a:avLst/>
            </a:prstGeom>
            <a:solidFill>
              <a:srgbClr val="5F2165"/>
            </a:solidFill>
            <a:ln>
              <a:solidFill>
                <a:srgbClr val="5F2165"/>
              </a:solid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r>
                <a:rPr lang="en-US" sz="2000" b="1" dirty="0"/>
                <a:t>Narrow Results</a:t>
              </a:r>
            </a:p>
          </p:txBody>
        </p:sp>
        <p:sp>
          <p:nvSpPr>
            <p:cNvPr id="15" name="TextBox 14">
              <a:extLst>
                <a:ext uri="{FF2B5EF4-FFF2-40B4-BE49-F238E27FC236}">
                  <a16:creationId xmlns:a16="http://schemas.microsoft.com/office/drawing/2014/main" id="{6FC71C52-46FF-984D-8523-9B54E229A48B}"/>
                </a:ext>
              </a:extLst>
            </p:cNvPr>
            <p:cNvSpPr txBox="1"/>
            <p:nvPr/>
          </p:nvSpPr>
          <p:spPr>
            <a:xfrm>
              <a:off x="685800" y="3694317"/>
              <a:ext cx="3390900" cy="646331"/>
            </a:xfrm>
            <a:prstGeom prst="rect">
              <a:avLst/>
            </a:prstGeom>
            <a:noFill/>
          </p:spPr>
          <p:txBody>
            <a:bodyPr wrap="square" lIns="182880" rtlCol="0">
              <a:spAutoFit/>
            </a:bodyPr>
            <a:lstStyle/>
            <a:p>
              <a:r>
                <a:rPr lang="en-US" spc="-50" dirty="0">
                  <a:solidFill>
                    <a:schemeClr val="bg2">
                      <a:lumMod val="50000"/>
                    </a:schemeClr>
                  </a:solidFill>
                </a:rPr>
                <a:t>Limit by </a:t>
              </a:r>
              <a:r>
                <a:rPr lang="en-US" b="1" spc="-50" dirty="0">
                  <a:solidFill>
                    <a:schemeClr val="bg2">
                      <a:lumMod val="50000"/>
                    </a:schemeClr>
                  </a:solidFill>
                </a:rPr>
                <a:t>Publication Date</a:t>
              </a:r>
              <a:r>
                <a:rPr lang="en-US" spc="-50" dirty="0">
                  <a:solidFill>
                    <a:schemeClr val="bg2">
                      <a:lumMod val="50000"/>
                    </a:schemeClr>
                  </a:solidFill>
                </a:rPr>
                <a:t>, </a:t>
              </a:r>
              <a:r>
                <a:rPr lang="en-US" b="1" spc="-50" dirty="0">
                  <a:solidFill>
                    <a:schemeClr val="bg2">
                      <a:lumMod val="50000"/>
                    </a:schemeClr>
                  </a:solidFill>
                </a:rPr>
                <a:t>Subjects</a:t>
              </a:r>
              <a:r>
                <a:rPr lang="en-US" spc="-50" dirty="0">
                  <a:solidFill>
                    <a:schemeClr val="bg2">
                      <a:lumMod val="50000"/>
                    </a:schemeClr>
                  </a:solidFill>
                </a:rPr>
                <a:t>, </a:t>
              </a:r>
              <a:r>
                <a:rPr lang="en-US" b="1" spc="-50" dirty="0">
                  <a:solidFill>
                    <a:schemeClr val="bg2">
                      <a:lumMod val="50000"/>
                    </a:schemeClr>
                  </a:solidFill>
                </a:rPr>
                <a:t>Document Type</a:t>
              </a:r>
              <a:r>
                <a:rPr lang="en-US" spc="-50" dirty="0">
                  <a:solidFill>
                    <a:schemeClr val="bg2">
                      <a:lumMod val="50000"/>
                    </a:schemeClr>
                  </a:solidFill>
                </a:rPr>
                <a:t>, etc.</a:t>
              </a:r>
            </a:p>
          </p:txBody>
        </p:sp>
      </p:grpSp>
      <p:pic>
        <p:nvPicPr>
          <p:cNvPr id="12" name="Picture 11">
            <a:extLst>
              <a:ext uri="{FF2B5EF4-FFF2-40B4-BE49-F238E27FC236}">
                <a16:creationId xmlns:a16="http://schemas.microsoft.com/office/drawing/2014/main" id="{12A23F38-BC7D-F44D-AF45-B9C2123FA5F9}"/>
              </a:ext>
            </a:extLst>
          </p:cNvPr>
          <p:cNvPicPr>
            <a:picLocks noChangeAspect="1"/>
          </p:cNvPicPr>
          <p:nvPr/>
        </p:nvPicPr>
        <p:blipFill>
          <a:blip r:embed="rId4"/>
          <a:srcRect/>
          <a:stretch/>
        </p:blipFill>
        <p:spPr>
          <a:xfrm>
            <a:off x="9341708" y="1992139"/>
            <a:ext cx="2370120" cy="4031291"/>
          </a:xfrm>
          <a:prstGeom prst="rect">
            <a:avLst/>
          </a:prstGeom>
          <a:ln w="28575">
            <a:solidFill>
              <a:srgbClr val="009ECD"/>
            </a:solidFill>
          </a:ln>
        </p:spPr>
      </p:pic>
      <p:sp>
        <p:nvSpPr>
          <p:cNvPr id="21" name="Rectangle 20">
            <a:extLst>
              <a:ext uri="{FF2B5EF4-FFF2-40B4-BE49-F238E27FC236}">
                <a16:creationId xmlns:a16="http://schemas.microsoft.com/office/drawing/2014/main" id="{DFDD6A26-5987-7840-8D63-5A6DD03BE3D6}"/>
              </a:ext>
            </a:extLst>
          </p:cNvPr>
          <p:cNvSpPr/>
          <p:nvPr/>
        </p:nvSpPr>
        <p:spPr>
          <a:xfrm>
            <a:off x="9521792" y="4041164"/>
            <a:ext cx="1544596" cy="530836"/>
          </a:xfrm>
          <a:prstGeom prst="rect">
            <a:avLst/>
          </a:prstGeom>
          <a:noFill/>
          <a:ln w="28575">
            <a:solidFill>
              <a:srgbClr val="E055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DF4E687A-09B4-C243-8183-D1A97FCF77B4}"/>
              </a:ext>
            </a:extLst>
          </p:cNvPr>
          <p:cNvSpPr/>
          <p:nvPr/>
        </p:nvSpPr>
        <p:spPr>
          <a:xfrm>
            <a:off x="11032760" y="5516380"/>
            <a:ext cx="547142" cy="345584"/>
          </a:xfrm>
          <a:prstGeom prst="rect">
            <a:avLst/>
          </a:prstGeom>
          <a:noFill/>
          <a:ln w="28575">
            <a:solidFill>
              <a:srgbClr val="E055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301976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86EE6676-D645-8C4C-ADDB-99B1D2AA0625}"/>
              </a:ext>
            </a:extLst>
          </p:cNvPr>
          <p:cNvPicPr>
            <a:picLocks noGrp="1" noChangeAspect="1"/>
          </p:cNvPicPr>
          <p:nvPr>
            <p:ph idx="1"/>
          </p:nvPr>
        </p:nvPicPr>
        <p:blipFill>
          <a:blip r:embed="rId3"/>
          <a:srcRect/>
          <a:stretch/>
        </p:blipFill>
        <p:spPr>
          <a:xfrm>
            <a:off x="4305300" y="1556512"/>
            <a:ext cx="6972300" cy="4306951"/>
          </a:xfrm>
          <a:ln w="28575">
            <a:solidFill>
              <a:schemeClr val="bg2"/>
            </a:solidFill>
          </a:ln>
        </p:spPr>
      </p:pic>
      <p:sp>
        <p:nvSpPr>
          <p:cNvPr id="4" name="Title 3">
            <a:extLst>
              <a:ext uri="{FF2B5EF4-FFF2-40B4-BE49-F238E27FC236}">
                <a16:creationId xmlns:a16="http://schemas.microsoft.com/office/drawing/2014/main" id="{C01E4DCA-8E3A-EF4C-B382-D87046FCF91F}"/>
              </a:ext>
            </a:extLst>
          </p:cNvPr>
          <p:cNvSpPr>
            <a:spLocks noGrp="1"/>
          </p:cNvSpPr>
          <p:nvPr>
            <p:ph type="title"/>
          </p:nvPr>
        </p:nvSpPr>
        <p:spPr/>
        <p:txBody>
          <a:bodyPr/>
          <a:lstStyle/>
          <a:p>
            <a:r>
              <a:rPr lang="en-US" dirty="0">
                <a:latin typeface="+mn-lt"/>
              </a:rPr>
              <a:t>EXPLORE AND FILTER RESULTS</a:t>
            </a:r>
          </a:p>
        </p:txBody>
      </p:sp>
      <p:grpSp>
        <p:nvGrpSpPr>
          <p:cNvPr id="18" name="Group 17">
            <a:extLst>
              <a:ext uri="{FF2B5EF4-FFF2-40B4-BE49-F238E27FC236}">
                <a16:creationId xmlns:a16="http://schemas.microsoft.com/office/drawing/2014/main" id="{316CD11A-0B55-5D42-A747-CD5F7D499A2D}"/>
              </a:ext>
            </a:extLst>
          </p:cNvPr>
          <p:cNvGrpSpPr/>
          <p:nvPr/>
        </p:nvGrpSpPr>
        <p:grpSpPr>
          <a:xfrm>
            <a:off x="685800" y="1517455"/>
            <a:ext cx="3390900" cy="1146643"/>
            <a:chOff x="685800" y="1517455"/>
            <a:chExt cx="3390900" cy="1146643"/>
          </a:xfrm>
        </p:grpSpPr>
        <p:sp>
          <p:nvSpPr>
            <p:cNvPr id="7" name="Rectangle 6">
              <a:extLst>
                <a:ext uri="{FF2B5EF4-FFF2-40B4-BE49-F238E27FC236}">
                  <a16:creationId xmlns:a16="http://schemas.microsoft.com/office/drawing/2014/main" id="{CCF2FB8C-D1BD-6546-905E-63F1D46B65C0}"/>
                </a:ext>
              </a:extLst>
            </p:cNvPr>
            <p:cNvSpPr/>
            <p:nvPr/>
          </p:nvSpPr>
          <p:spPr>
            <a:xfrm>
              <a:off x="685800" y="1517455"/>
              <a:ext cx="3390900" cy="393790"/>
            </a:xfrm>
            <a:prstGeom prst="rect">
              <a:avLst/>
            </a:prstGeom>
            <a:solidFill>
              <a:srgbClr val="5F2165"/>
            </a:solidFill>
            <a:ln>
              <a:solidFill>
                <a:srgbClr val="5F2165"/>
              </a:solid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r>
                <a:rPr lang="en-US" sz="2000" b="1" dirty="0"/>
                <a:t>Examine Content Types</a:t>
              </a:r>
            </a:p>
          </p:txBody>
        </p:sp>
        <p:sp>
          <p:nvSpPr>
            <p:cNvPr id="9" name="TextBox 8">
              <a:extLst>
                <a:ext uri="{FF2B5EF4-FFF2-40B4-BE49-F238E27FC236}">
                  <a16:creationId xmlns:a16="http://schemas.microsoft.com/office/drawing/2014/main" id="{084AD34F-E633-2549-9685-EDCCCC955E3A}"/>
                </a:ext>
              </a:extLst>
            </p:cNvPr>
            <p:cNvSpPr txBox="1"/>
            <p:nvPr/>
          </p:nvSpPr>
          <p:spPr>
            <a:xfrm>
              <a:off x="685800" y="2017767"/>
              <a:ext cx="3390900" cy="646331"/>
            </a:xfrm>
            <a:prstGeom prst="rect">
              <a:avLst/>
            </a:prstGeom>
            <a:noFill/>
          </p:spPr>
          <p:txBody>
            <a:bodyPr wrap="square" lIns="182880" rtlCol="0">
              <a:spAutoFit/>
            </a:bodyPr>
            <a:lstStyle/>
            <a:p>
              <a:r>
                <a:rPr lang="en-US" dirty="0">
                  <a:solidFill>
                    <a:schemeClr val="bg2">
                      <a:lumMod val="50000"/>
                    </a:schemeClr>
                  </a:solidFill>
                </a:rPr>
                <a:t>Click to focus on results within a format of interest</a:t>
              </a:r>
            </a:p>
          </p:txBody>
        </p:sp>
      </p:grpSp>
      <p:grpSp>
        <p:nvGrpSpPr>
          <p:cNvPr id="19" name="Group 18">
            <a:extLst>
              <a:ext uri="{FF2B5EF4-FFF2-40B4-BE49-F238E27FC236}">
                <a16:creationId xmlns:a16="http://schemas.microsoft.com/office/drawing/2014/main" id="{F1575CFA-5608-8C49-8FA7-F49E71BE6D96}"/>
              </a:ext>
            </a:extLst>
          </p:cNvPr>
          <p:cNvGrpSpPr/>
          <p:nvPr/>
        </p:nvGrpSpPr>
        <p:grpSpPr>
          <a:xfrm>
            <a:off x="685800" y="3138156"/>
            <a:ext cx="3390900" cy="1146643"/>
            <a:chOff x="685800" y="3194005"/>
            <a:chExt cx="3390900" cy="1146643"/>
          </a:xfrm>
        </p:grpSpPr>
        <p:sp>
          <p:nvSpPr>
            <p:cNvPr id="14" name="Rectangle 13">
              <a:extLst>
                <a:ext uri="{FF2B5EF4-FFF2-40B4-BE49-F238E27FC236}">
                  <a16:creationId xmlns:a16="http://schemas.microsoft.com/office/drawing/2014/main" id="{25196D9C-5B2B-274C-A1D5-420653A297D0}"/>
                </a:ext>
              </a:extLst>
            </p:cNvPr>
            <p:cNvSpPr/>
            <p:nvPr/>
          </p:nvSpPr>
          <p:spPr>
            <a:xfrm>
              <a:off x="685800" y="3194005"/>
              <a:ext cx="3390900" cy="393790"/>
            </a:xfrm>
            <a:prstGeom prst="rect">
              <a:avLst/>
            </a:prstGeom>
            <a:solidFill>
              <a:srgbClr val="5F2165"/>
            </a:solidFill>
            <a:ln>
              <a:solidFill>
                <a:srgbClr val="5F2165"/>
              </a:solid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r>
                <a:rPr lang="en-US" sz="2000" b="1" dirty="0"/>
                <a:t>Narrow Results</a:t>
              </a:r>
            </a:p>
          </p:txBody>
        </p:sp>
        <p:sp>
          <p:nvSpPr>
            <p:cNvPr id="15" name="TextBox 14">
              <a:extLst>
                <a:ext uri="{FF2B5EF4-FFF2-40B4-BE49-F238E27FC236}">
                  <a16:creationId xmlns:a16="http://schemas.microsoft.com/office/drawing/2014/main" id="{6FC71C52-46FF-984D-8523-9B54E229A48B}"/>
                </a:ext>
              </a:extLst>
            </p:cNvPr>
            <p:cNvSpPr txBox="1"/>
            <p:nvPr/>
          </p:nvSpPr>
          <p:spPr>
            <a:xfrm>
              <a:off x="685800" y="3694317"/>
              <a:ext cx="3390900" cy="646331"/>
            </a:xfrm>
            <a:prstGeom prst="rect">
              <a:avLst/>
            </a:prstGeom>
            <a:noFill/>
          </p:spPr>
          <p:txBody>
            <a:bodyPr wrap="square" lIns="182880" rtlCol="0">
              <a:spAutoFit/>
            </a:bodyPr>
            <a:lstStyle/>
            <a:p>
              <a:r>
                <a:rPr lang="en-US" spc="-50" dirty="0">
                  <a:solidFill>
                    <a:schemeClr val="bg2">
                      <a:lumMod val="50000"/>
                    </a:schemeClr>
                  </a:solidFill>
                </a:rPr>
                <a:t>Limit by </a:t>
              </a:r>
              <a:r>
                <a:rPr lang="en-US" b="1" spc="-50" dirty="0">
                  <a:solidFill>
                    <a:schemeClr val="bg2">
                      <a:lumMod val="50000"/>
                    </a:schemeClr>
                  </a:solidFill>
                </a:rPr>
                <a:t>Publication Date</a:t>
              </a:r>
              <a:r>
                <a:rPr lang="en-US" spc="-50" dirty="0">
                  <a:solidFill>
                    <a:schemeClr val="bg2">
                      <a:lumMod val="50000"/>
                    </a:schemeClr>
                  </a:solidFill>
                </a:rPr>
                <a:t>, </a:t>
              </a:r>
              <a:r>
                <a:rPr lang="en-US" b="1" spc="-50" dirty="0">
                  <a:solidFill>
                    <a:schemeClr val="bg2">
                      <a:lumMod val="50000"/>
                    </a:schemeClr>
                  </a:solidFill>
                </a:rPr>
                <a:t>Subjects</a:t>
              </a:r>
              <a:r>
                <a:rPr lang="en-US" spc="-50" dirty="0">
                  <a:solidFill>
                    <a:schemeClr val="bg2">
                      <a:lumMod val="50000"/>
                    </a:schemeClr>
                  </a:solidFill>
                </a:rPr>
                <a:t>, </a:t>
              </a:r>
              <a:r>
                <a:rPr lang="en-US" b="1" spc="-50" dirty="0">
                  <a:solidFill>
                    <a:schemeClr val="bg2">
                      <a:lumMod val="50000"/>
                    </a:schemeClr>
                  </a:solidFill>
                </a:rPr>
                <a:t>Document Type</a:t>
              </a:r>
              <a:r>
                <a:rPr lang="en-US" spc="-50" dirty="0">
                  <a:solidFill>
                    <a:schemeClr val="bg2">
                      <a:lumMod val="50000"/>
                    </a:schemeClr>
                  </a:solidFill>
                </a:rPr>
                <a:t>, etc.</a:t>
              </a:r>
            </a:p>
          </p:txBody>
        </p:sp>
      </p:grpSp>
      <p:grpSp>
        <p:nvGrpSpPr>
          <p:cNvPr id="20" name="Group 19">
            <a:extLst>
              <a:ext uri="{FF2B5EF4-FFF2-40B4-BE49-F238E27FC236}">
                <a16:creationId xmlns:a16="http://schemas.microsoft.com/office/drawing/2014/main" id="{18141C4E-A4ED-7E40-A047-D4A2CD4E18FD}"/>
              </a:ext>
            </a:extLst>
          </p:cNvPr>
          <p:cNvGrpSpPr/>
          <p:nvPr/>
        </p:nvGrpSpPr>
        <p:grpSpPr>
          <a:xfrm>
            <a:off x="685800" y="4758857"/>
            <a:ext cx="3390900" cy="869644"/>
            <a:chOff x="685800" y="4758857"/>
            <a:chExt cx="3390900" cy="869644"/>
          </a:xfrm>
        </p:grpSpPr>
        <p:sp>
          <p:nvSpPr>
            <p:cNvPr id="16" name="Rectangle 15">
              <a:extLst>
                <a:ext uri="{FF2B5EF4-FFF2-40B4-BE49-F238E27FC236}">
                  <a16:creationId xmlns:a16="http://schemas.microsoft.com/office/drawing/2014/main" id="{00AF1B16-1DDE-5C46-BB60-52358F0D9498}"/>
                </a:ext>
              </a:extLst>
            </p:cNvPr>
            <p:cNvSpPr/>
            <p:nvPr/>
          </p:nvSpPr>
          <p:spPr>
            <a:xfrm>
              <a:off x="685800" y="4758857"/>
              <a:ext cx="3390900" cy="393790"/>
            </a:xfrm>
            <a:prstGeom prst="rect">
              <a:avLst/>
            </a:prstGeom>
            <a:solidFill>
              <a:srgbClr val="5F2165"/>
            </a:solidFill>
            <a:ln>
              <a:solidFill>
                <a:srgbClr val="5F2165"/>
              </a:solid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r>
                <a:rPr lang="en-US" sz="2000" b="1" dirty="0"/>
                <a:t>View Individual Sources</a:t>
              </a:r>
            </a:p>
          </p:txBody>
        </p:sp>
        <p:sp>
          <p:nvSpPr>
            <p:cNvPr id="17" name="TextBox 16">
              <a:extLst>
                <a:ext uri="{FF2B5EF4-FFF2-40B4-BE49-F238E27FC236}">
                  <a16:creationId xmlns:a16="http://schemas.microsoft.com/office/drawing/2014/main" id="{9D1F9160-DBBA-534D-B97F-4CE33508940F}"/>
                </a:ext>
              </a:extLst>
            </p:cNvPr>
            <p:cNvSpPr txBox="1"/>
            <p:nvPr/>
          </p:nvSpPr>
          <p:spPr>
            <a:xfrm>
              <a:off x="685800" y="5259169"/>
              <a:ext cx="3390900" cy="369332"/>
            </a:xfrm>
            <a:prstGeom prst="rect">
              <a:avLst/>
            </a:prstGeom>
            <a:noFill/>
          </p:spPr>
          <p:txBody>
            <a:bodyPr wrap="square" lIns="182880" rtlCol="0">
              <a:spAutoFit/>
            </a:bodyPr>
            <a:lstStyle/>
            <a:p>
              <a:r>
                <a:rPr lang="en-US" dirty="0">
                  <a:solidFill>
                    <a:schemeClr val="bg2">
                      <a:lumMod val="50000"/>
                    </a:schemeClr>
                  </a:solidFill>
                </a:rPr>
                <a:t>Access items of interest</a:t>
              </a:r>
            </a:p>
          </p:txBody>
        </p:sp>
      </p:grpSp>
      <p:pic>
        <p:nvPicPr>
          <p:cNvPr id="5" name="Picture 4">
            <a:extLst>
              <a:ext uri="{FF2B5EF4-FFF2-40B4-BE49-F238E27FC236}">
                <a16:creationId xmlns:a16="http://schemas.microsoft.com/office/drawing/2014/main" id="{111D1585-FD60-FA46-9EB7-EB6B2DFA5B1E}"/>
              </a:ext>
            </a:extLst>
          </p:cNvPr>
          <p:cNvPicPr>
            <a:picLocks noChangeAspect="1"/>
          </p:cNvPicPr>
          <p:nvPr/>
        </p:nvPicPr>
        <p:blipFill>
          <a:blip r:embed="rId4"/>
          <a:srcRect/>
          <a:stretch/>
        </p:blipFill>
        <p:spPr>
          <a:xfrm>
            <a:off x="4408092" y="2930314"/>
            <a:ext cx="4039208" cy="780687"/>
          </a:xfrm>
          <a:prstGeom prst="rect">
            <a:avLst/>
          </a:prstGeom>
          <a:ln w="28575">
            <a:solidFill>
              <a:srgbClr val="009ECD"/>
            </a:solidFill>
          </a:ln>
        </p:spPr>
      </p:pic>
      <p:sp>
        <p:nvSpPr>
          <p:cNvPr id="8" name="Rectangle 7">
            <a:extLst>
              <a:ext uri="{FF2B5EF4-FFF2-40B4-BE49-F238E27FC236}">
                <a16:creationId xmlns:a16="http://schemas.microsoft.com/office/drawing/2014/main" id="{000289D0-E76C-8247-A460-9729AC94E125}"/>
              </a:ext>
            </a:extLst>
          </p:cNvPr>
          <p:cNvSpPr/>
          <p:nvPr/>
        </p:nvSpPr>
        <p:spPr>
          <a:xfrm>
            <a:off x="4905632" y="3024662"/>
            <a:ext cx="699049" cy="312300"/>
          </a:xfrm>
          <a:prstGeom prst="rect">
            <a:avLst/>
          </a:prstGeom>
          <a:noFill/>
          <a:ln w="28575">
            <a:solidFill>
              <a:srgbClr val="E055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91944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327E8B3D-1534-554A-B9E7-C4CB5588DB17}"/>
              </a:ext>
            </a:extLst>
          </p:cNvPr>
          <p:cNvCxnSpPr>
            <a:cxnSpLocks/>
            <a:stCxn id="29" idx="2"/>
          </p:cNvCxnSpPr>
          <p:nvPr/>
        </p:nvCxnSpPr>
        <p:spPr>
          <a:xfrm>
            <a:off x="2128687" y="2771765"/>
            <a:ext cx="7488727" cy="0"/>
          </a:xfrm>
          <a:prstGeom prst="line">
            <a:avLst/>
          </a:prstGeom>
          <a:ln w="285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FDBF0D61-FDCB-4E66-84C0-A193F9502FB5}"/>
              </a:ext>
            </a:extLst>
          </p:cNvPr>
          <p:cNvGrpSpPr/>
          <p:nvPr/>
        </p:nvGrpSpPr>
        <p:grpSpPr>
          <a:xfrm>
            <a:off x="1741083" y="2090198"/>
            <a:ext cx="2138340" cy="2367547"/>
            <a:chOff x="1741083" y="2090198"/>
            <a:chExt cx="2138340" cy="2367547"/>
          </a:xfrm>
        </p:grpSpPr>
        <p:sp>
          <p:nvSpPr>
            <p:cNvPr id="4" name="TextBox 3">
              <a:extLst>
                <a:ext uri="{FF2B5EF4-FFF2-40B4-BE49-F238E27FC236}">
                  <a16:creationId xmlns:a16="http://schemas.microsoft.com/office/drawing/2014/main" id="{8C62B33E-77AD-134D-AE60-C96AC59F2667}"/>
                </a:ext>
              </a:extLst>
            </p:cNvPr>
            <p:cNvSpPr txBox="1"/>
            <p:nvPr/>
          </p:nvSpPr>
          <p:spPr>
            <a:xfrm>
              <a:off x="1741083" y="3749859"/>
              <a:ext cx="2138340" cy="707886"/>
            </a:xfrm>
            <a:prstGeom prst="rect">
              <a:avLst/>
            </a:prstGeom>
            <a:noFill/>
          </p:spPr>
          <p:txBody>
            <a:bodyPr wrap="square" rtlCol="0">
              <a:spAutoFit/>
            </a:bodyPr>
            <a:lstStyle/>
            <a:p>
              <a:pPr algn="ctr"/>
              <a:r>
                <a:rPr lang="en-US" sz="2000" dirty="0">
                  <a:solidFill>
                    <a:schemeClr val="bg2">
                      <a:lumMod val="50000"/>
                    </a:schemeClr>
                  </a:solidFill>
                  <a:latin typeface="Arial" panose="020B0604020202020204" pitchFamily="34" charset="0"/>
                  <a:cs typeface="Arial" panose="020B0604020202020204" pitchFamily="34" charset="0"/>
                </a:rPr>
                <a:t>BOOK </a:t>
              </a:r>
            </a:p>
            <a:p>
              <a:pPr algn="ctr"/>
              <a:r>
                <a:rPr lang="en-US" sz="2000" dirty="0">
                  <a:solidFill>
                    <a:schemeClr val="bg2">
                      <a:lumMod val="50000"/>
                    </a:schemeClr>
                  </a:solidFill>
                  <a:latin typeface="Arial" panose="020B0604020202020204" pitchFamily="34" charset="0"/>
                  <a:cs typeface="Arial" panose="020B0604020202020204" pitchFamily="34" charset="0"/>
                </a:rPr>
                <a:t>ARTICLES</a:t>
              </a:r>
            </a:p>
          </p:txBody>
        </p:sp>
        <p:sp>
          <p:nvSpPr>
            <p:cNvPr id="29" name="Oval 28">
              <a:extLst>
                <a:ext uri="{FF2B5EF4-FFF2-40B4-BE49-F238E27FC236}">
                  <a16:creationId xmlns:a16="http://schemas.microsoft.com/office/drawing/2014/main" id="{A6BF3269-C40B-A641-96B1-9718E7D13F3A}"/>
                </a:ext>
              </a:extLst>
            </p:cNvPr>
            <p:cNvSpPr/>
            <p:nvPr/>
          </p:nvSpPr>
          <p:spPr>
            <a:xfrm>
              <a:off x="2128687" y="2090198"/>
              <a:ext cx="1363133" cy="1363133"/>
            </a:xfrm>
            <a:prstGeom prst="ellipse">
              <a:avLst/>
            </a:prstGeom>
            <a:solidFill>
              <a:srgbClr val="5F21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Graphic 13" descr="Open book">
              <a:extLst>
                <a:ext uri="{FF2B5EF4-FFF2-40B4-BE49-F238E27FC236}">
                  <a16:creationId xmlns:a16="http://schemas.microsoft.com/office/drawing/2014/main" id="{704753E5-13F6-6A43-BB86-7656AD9E666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353053" y="2314564"/>
              <a:ext cx="914400" cy="914400"/>
            </a:xfrm>
            <a:prstGeom prst="rect">
              <a:avLst/>
            </a:prstGeom>
          </p:spPr>
        </p:pic>
      </p:grpSp>
      <p:grpSp>
        <p:nvGrpSpPr>
          <p:cNvPr id="5" name="Group 4">
            <a:extLst>
              <a:ext uri="{FF2B5EF4-FFF2-40B4-BE49-F238E27FC236}">
                <a16:creationId xmlns:a16="http://schemas.microsoft.com/office/drawing/2014/main" id="{9CB16C35-2C0D-4B2C-8113-A5B8DEC22DC1}"/>
              </a:ext>
            </a:extLst>
          </p:cNvPr>
          <p:cNvGrpSpPr/>
          <p:nvPr/>
        </p:nvGrpSpPr>
        <p:grpSpPr>
          <a:xfrm>
            <a:off x="4953442" y="2090198"/>
            <a:ext cx="2285116" cy="2681858"/>
            <a:chOff x="4756176" y="2090198"/>
            <a:chExt cx="2285116" cy="2681858"/>
          </a:xfrm>
        </p:grpSpPr>
        <p:sp>
          <p:nvSpPr>
            <p:cNvPr id="54" name="TextBox 53">
              <a:extLst>
                <a:ext uri="{FF2B5EF4-FFF2-40B4-BE49-F238E27FC236}">
                  <a16:creationId xmlns:a16="http://schemas.microsoft.com/office/drawing/2014/main" id="{4D4D5EDF-F9D2-3945-A86F-7C5847E934C4}"/>
                </a:ext>
              </a:extLst>
            </p:cNvPr>
            <p:cNvSpPr txBox="1"/>
            <p:nvPr/>
          </p:nvSpPr>
          <p:spPr>
            <a:xfrm>
              <a:off x="4756176" y="3756393"/>
              <a:ext cx="2285116" cy="1015663"/>
            </a:xfrm>
            <a:prstGeom prst="rect">
              <a:avLst/>
            </a:prstGeom>
            <a:noFill/>
          </p:spPr>
          <p:txBody>
            <a:bodyPr wrap="square" rtlCol="0">
              <a:spAutoFit/>
            </a:bodyPr>
            <a:lstStyle/>
            <a:p>
              <a:pPr algn="ctr"/>
              <a:r>
                <a:rPr lang="en-US" sz="2000" dirty="0">
                  <a:solidFill>
                    <a:schemeClr val="bg2">
                      <a:lumMod val="50000"/>
                    </a:schemeClr>
                  </a:solidFill>
                </a:rPr>
                <a:t>MAGAZINES</a:t>
              </a:r>
            </a:p>
            <a:p>
              <a:pPr algn="ctr"/>
              <a:r>
                <a:rPr lang="en-US" sz="2000" dirty="0">
                  <a:solidFill>
                    <a:schemeClr val="bg2">
                      <a:lumMod val="50000"/>
                    </a:schemeClr>
                  </a:solidFill>
                </a:rPr>
                <a:t>NEWS </a:t>
              </a:r>
              <a:br>
                <a:rPr lang="en-US" sz="2000" dirty="0">
                  <a:solidFill>
                    <a:schemeClr val="bg2">
                      <a:lumMod val="50000"/>
                    </a:schemeClr>
                  </a:solidFill>
                </a:rPr>
              </a:br>
              <a:endParaRPr lang="en-US" sz="2000" dirty="0">
                <a:solidFill>
                  <a:schemeClr val="bg2">
                    <a:lumMod val="50000"/>
                  </a:schemeClr>
                </a:solidFill>
              </a:endParaRPr>
            </a:p>
          </p:txBody>
        </p:sp>
        <p:grpSp>
          <p:nvGrpSpPr>
            <p:cNvPr id="8" name="Group 7">
              <a:extLst>
                <a:ext uri="{FF2B5EF4-FFF2-40B4-BE49-F238E27FC236}">
                  <a16:creationId xmlns:a16="http://schemas.microsoft.com/office/drawing/2014/main" id="{10405445-9821-6E4E-A11A-EEAEFF3E56B3}"/>
                </a:ext>
              </a:extLst>
            </p:cNvPr>
            <p:cNvGrpSpPr/>
            <p:nvPr/>
          </p:nvGrpSpPr>
          <p:grpSpPr>
            <a:xfrm>
              <a:off x="5217168" y="2090198"/>
              <a:ext cx="1363133" cy="1363133"/>
              <a:chOff x="3808498" y="2090198"/>
              <a:chExt cx="1363133" cy="1363133"/>
            </a:xfrm>
          </p:grpSpPr>
          <p:sp>
            <p:nvSpPr>
              <p:cNvPr id="32" name="Oval 31">
                <a:extLst>
                  <a:ext uri="{FF2B5EF4-FFF2-40B4-BE49-F238E27FC236}">
                    <a16:creationId xmlns:a16="http://schemas.microsoft.com/office/drawing/2014/main" id="{34A9332B-2BE1-974C-8260-6E8D08895A0B}"/>
                  </a:ext>
                </a:extLst>
              </p:cNvPr>
              <p:cNvSpPr/>
              <p:nvPr/>
            </p:nvSpPr>
            <p:spPr>
              <a:xfrm>
                <a:off x="3808498" y="2090198"/>
                <a:ext cx="1363133" cy="1363133"/>
              </a:xfrm>
              <a:prstGeom prst="ellipse">
                <a:avLst/>
              </a:prstGeom>
              <a:solidFill>
                <a:srgbClr val="009E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9ECD"/>
                  </a:solidFill>
                </a:endParaRPr>
              </a:p>
            </p:txBody>
          </p:sp>
          <p:pic>
            <p:nvPicPr>
              <p:cNvPr id="16" name="Graphic 15" descr="Newspaper">
                <a:extLst>
                  <a:ext uri="{FF2B5EF4-FFF2-40B4-BE49-F238E27FC236}">
                    <a16:creationId xmlns:a16="http://schemas.microsoft.com/office/drawing/2014/main" id="{BF1BA052-6A5F-BB48-8CE2-14E62DDA32A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032864" y="2314564"/>
                <a:ext cx="914400" cy="914400"/>
              </a:xfrm>
              <a:prstGeom prst="rect">
                <a:avLst/>
              </a:prstGeom>
            </p:spPr>
          </p:pic>
        </p:grpSp>
      </p:grpSp>
      <p:grpSp>
        <p:nvGrpSpPr>
          <p:cNvPr id="7" name="Group 6">
            <a:extLst>
              <a:ext uri="{FF2B5EF4-FFF2-40B4-BE49-F238E27FC236}">
                <a16:creationId xmlns:a16="http://schemas.microsoft.com/office/drawing/2014/main" id="{3E56FB96-ED5B-4E49-8E71-99785BE7A078}"/>
              </a:ext>
            </a:extLst>
          </p:cNvPr>
          <p:cNvGrpSpPr/>
          <p:nvPr/>
        </p:nvGrpSpPr>
        <p:grpSpPr>
          <a:xfrm>
            <a:off x="8498709" y="2090198"/>
            <a:ext cx="1659467" cy="2367547"/>
            <a:chOff x="8330480" y="2090198"/>
            <a:chExt cx="1659467" cy="2367547"/>
          </a:xfrm>
        </p:grpSpPr>
        <p:sp>
          <p:nvSpPr>
            <p:cNvPr id="55" name="TextBox 54">
              <a:extLst>
                <a:ext uri="{FF2B5EF4-FFF2-40B4-BE49-F238E27FC236}">
                  <a16:creationId xmlns:a16="http://schemas.microsoft.com/office/drawing/2014/main" id="{B68DE50B-3796-494D-887B-1260A7D969A6}"/>
                </a:ext>
              </a:extLst>
            </p:cNvPr>
            <p:cNvSpPr txBox="1"/>
            <p:nvPr/>
          </p:nvSpPr>
          <p:spPr>
            <a:xfrm>
              <a:off x="8330480" y="3749859"/>
              <a:ext cx="1659467" cy="707886"/>
            </a:xfrm>
            <a:prstGeom prst="rect">
              <a:avLst/>
            </a:prstGeom>
            <a:noFill/>
          </p:spPr>
          <p:txBody>
            <a:bodyPr wrap="square" rtlCol="0">
              <a:spAutoFit/>
            </a:bodyPr>
            <a:lstStyle/>
            <a:p>
              <a:pPr algn="ctr"/>
              <a:r>
                <a:rPr lang="en-US" sz="2000" dirty="0">
                  <a:solidFill>
                    <a:schemeClr val="bg2">
                      <a:lumMod val="50000"/>
                    </a:schemeClr>
                  </a:solidFill>
                </a:rPr>
                <a:t>VIDEOS</a:t>
              </a:r>
              <a:br>
                <a:rPr lang="en-US" sz="2000" dirty="0">
                  <a:solidFill>
                    <a:schemeClr val="bg2">
                      <a:lumMod val="50000"/>
                    </a:schemeClr>
                  </a:solidFill>
                </a:rPr>
              </a:br>
              <a:r>
                <a:rPr lang="en-US" sz="2000" dirty="0">
                  <a:solidFill>
                    <a:schemeClr val="bg2">
                      <a:lumMod val="50000"/>
                    </a:schemeClr>
                  </a:solidFill>
                </a:rPr>
                <a:t>IMAGES</a:t>
              </a:r>
            </a:p>
          </p:txBody>
        </p:sp>
        <p:grpSp>
          <p:nvGrpSpPr>
            <p:cNvPr id="9" name="Group 8">
              <a:extLst>
                <a:ext uri="{FF2B5EF4-FFF2-40B4-BE49-F238E27FC236}">
                  <a16:creationId xmlns:a16="http://schemas.microsoft.com/office/drawing/2014/main" id="{F18DFC21-F800-A441-8BF0-AB368D73DDD5}"/>
                </a:ext>
              </a:extLst>
            </p:cNvPr>
            <p:cNvGrpSpPr/>
            <p:nvPr/>
          </p:nvGrpSpPr>
          <p:grpSpPr>
            <a:xfrm>
              <a:off x="8478647" y="2090198"/>
              <a:ext cx="1363133" cy="1363133"/>
              <a:chOff x="6550992" y="2090198"/>
              <a:chExt cx="1363133" cy="1363133"/>
            </a:xfrm>
          </p:grpSpPr>
          <p:sp>
            <p:nvSpPr>
              <p:cNvPr id="35" name="Oval 34">
                <a:extLst>
                  <a:ext uri="{FF2B5EF4-FFF2-40B4-BE49-F238E27FC236}">
                    <a16:creationId xmlns:a16="http://schemas.microsoft.com/office/drawing/2014/main" id="{0EB4ACD9-52EA-F546-8844-E9A7035B8934}"/>
                  </a:ext>
                </a:extLst>
              </p:cNvPr>
              <p:cNvSpPr/>
              <p:nvPr/>
            </p:nvSpPr>
            <p:spPr>
              <a:xfrm>
                <a:off x="6550992" y="2090198"/>
                <a:ext cx="1363133" cy="1363133"/>
              </a:xfrm>
              <a:prstGeom prst="ellipse">
                <a:avLst/>
              </a:prstGeom>
              <a:solidFill>
                <a:srgbClr val="1832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Graphic 32" descr="Image">
                <a:extLst>
                  <a:ext uri="{FF2B5EF4-FFF2-40B4-BE49-F238E27FC236}">
                    <a16:creationId xmlns:a16="http://schemas.microsoft.com/office/drawing/2014/main" id="{2583D1BD-E949-494C-B6C1-283AC6686E6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775358" y="2314564"/>
                <a:ext cx="914400" cy="914400"/>
              </a:xfrm>
              <a:prstGeom prst="rect">
                <a:avLst/>
              </a:prstGeom>
            </p:spPr>
          </p:pic>
        </p:grpSp>
      </p:grpSp>
      <p:sp>
        <p:nvSpPr>
          <p:cNvPr id="10" name="Title 9">
            <a:extLst>
              <a:ext uri="{FF2B5EF4-FFF2-40B4-BE49-F238E27FC236}">
                <a16:creationId xmlns:a16="http://schemas.microsoft.com/office/drawing/2014/main" id="{7BC07B31-D3C5-C844-AFE7-D64A45D3DCAB}"/>
              </a:ext>
            </a:extLst>
          </p:cNvPr>
          <p:cNvSpPr>
            <a:spLocks noGrp="1"/>
          </p:cNvSpPr>
          <p:nvPr>
            <p:ph type="title"/>
          </p:nvPr>
        </p:nvSpPr>
        <p:spPr/>
        <p:txBody>
          <a:bodyPr/>
          <a:lstStyle/>
          <a:p>
            <a:r>
              <a:rPr lang="en-US" dirty="0">
                <a:latin typeface="+mn-lt"/>
              </a:rPr>
              <a:t>EXPLORE CONTENT</a:t>
            </a:r>
          </a:p>
        </p:txBody>
      </p:sp>
    </p:spTree>
    <p:extLst>
      <p:ext uri="{BB962C8B-B14F-4D97-AF65-F5344CB8AC3E}">
        <p14:creationId xmlns:p14="http://schemas.microsoft.com/office/powerpoint/2010/main" val="9379020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327E8B3D-1534-554A-B9E7-C4CB5588DB17}"/>
              </a:ext>
            </a:extLst>
          </p:cNvPr>
          <p:cNvCxnSpPr>
            <a:cxnSpLocks/>
            <a:stCxn id="29" idx="2"/>
            <a:endCxn id="38" idx="6"/>
          </p:cNvCxnSpPr>
          <p:nvPr/>
        </p:nvCxnSpPr>
        <p:spPr>
          <a:xfrm>
            <a:off x="1062305" y="2771765"/>
            <a:ext cx="9594315" cy="0"/>
          </a:xfrm>
          <a:prstGeom prst="line">
            <a:avLst/>
          </a:prstGeom>
          <a:ln w="285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8C62B33E-77AD-134D-AE60-C96AC59F2667}"/>
              </a:ext>
            </a:extLst>
          </p:cNvPr>
          <p:cNvSpPr txBox="1"/>
          <p:nvPr/>
        </p:nvSpPr>
        <p:spPr>
          <a:xfrm>
            <a:off x="601313" y="3756393"/>
            <a:ext cx="2285116" cy="707886"/>
          </a:xfrm>
          <a:prstGeom prst="rect">
            <a:avLst/>
          </a:prstGeom>
          <a:noFill/>
        </p:spPr>
        <p:txBody>
          <a:bodyPr wrap="square" rtlCol="0">
            <a:spAutoFit/>
          </a:bodyPr>
          <a:lstStyle/>
          <a:p>
            <a:pPr algn="ctr"/>
            <a:r>
              <a:rPr lang="en-US" sz="2000" dirty="0">
                <a:solidFill>
                  <a:schemeClr val="bg2">
                    <a:lumMod val="50000"/>
                  </a:schemeClr>
                </a:solidFill>
                <a:latin typeface="Arial" panose="020B0604020202020204" pitchFamily="34" charset="0"/>
                <a:cs typeface="Arial" panose="020B0604020202020204" pitchFamily="34" charset="0"/>
              </a:rPr>
              <a:t>REFERENCE BOOK ARTICLES</a:t>
            </a:r>
          </a:p>
        </p:txBody>
      </p:sp>
      <p:sp>
        <p:nvSpPr>
          <p:cNvPr id="54" name="TextBox 53">
            <a:extLst>
              <a:ext uri="{FF2B5EF4-FFF2-40B4-BE49-F238E27FC236}">
                <a16:creationId xmlns:a16="http://schemas.microsoft.com/office/drawing/2014/main" id="{4D4D5EDF-F9D2-3945-A86F-7C5847E934C4}"/>
              </a:ext>
            </a:extLst>
          </p:cNvPr>
          <p:cNvSpPr txBox="1"/>
          <p:nvPr/>
        </p:nvSpPr>
        <p:spPr>
          <a:xfrm>
            <a:off x="3347506" y="3756393"/>
            <a:ext cx="2285116" cy="707886"/>
          </a:xfrm>
          <a:prstGeom prst="rect">
            <a:avLst/>
          </a:prstGeom>
          <a:noFill/>
        </p:spPr>
        <p:txBody>
          <a:bodyPr wrap="square" rtlCol="0">
            <a:spAutoFit/>
          </a:bodyPr>
          <a:lstStyle/>
          <a:p>
            <a:pPr algn="ctr"/>
            <a:r>
              <a:rPr lang="en-US" sz="2000" dirty="0">
                <a:solidFill>
                  <a:schemeClr val="bg2">
                    <a:lumMod val="50000"/>
                  </a:schemeClr>
                </a:solidFill>
              </a:rPr>
              <a:t> MAGAZINES</a:t>
            </a:r>
            <a:br>
              <a:rPr lang="en-US" sz="2000" dirty="0">
                <a:solidFill>
                  <a:schemeClr val="bg2">
                    <a:lumMod val="50000"/>
                  </a:schemeClr>
                </a:solidFill>
              </a:rPr>
            </a:br>
            <a:r>
              <a:rPr lang="en-US" sz="2000" dirty="0">
                <a:solidFill>
                  <a:schemeClr val="bg2">
                    <a:lumMod val="50000"/>
                  </a:schemeClr>
                </a:solidFill>
              </a:rPr>
              <a:t>NEWS</a:t>
            </a:r>
          </a:p>
        </p:txBody>
      </p:sp>
      <p:sp>
        <p:nvSpPr>
          <p:cNvPr id="55" name="TextBox 54">
            <a:extLst>
              <a:ext uri="{FF2B5EF4-FFF2-40B4-BE49-F238E27FC236}">
                <a16:creationId xmlns:a16="http://schemas.microsoft.com/office/drawing/2014/main" id="{B68DE50B-3796-494D-887B-1260A7D969A6}"/>
              </a:ext>
            </a:extLst>
          </p:cNvPr>
          <p:cNvSpPr txBox="1"/>
          <p:nvPr/>
        </p:nvSpPr>
        <p:spPr>
          <a:xfrm>
            <a:off x="6402824" y="3749859"/>
            <a:ext cx="1659467" cy="707886"/>
          </a:xfrm>
          <a:prstGeom prst="rect">
            <a:avLst/>
          </a:prstGeom>
          <a:noFill/>
        </p:spPr>
        <p:txBody>
          <a:bodyPr wrap="square" rtlCol="0">
            <a:spAutoFit/>
          </a:bodyPr>
          <a:lstStyle/>
          <a:p>
            <a:pPr algn="ctr"/>
            <a:r>
              <a:rPr lang="en-US" sz="2000" dirty="0">
                <a:solidFill>
                  <a:schemeClr val="bg2">
                    <a:lumMod val="50000"/>
                  </a:schemeClr>
                </a:solidFill>
              </a:rPr>
              <a:t>VIDEOS</a:t>
            </a:r>
            <a:br>
              <a:rPr lang="en-US" sz="2000" dirty="0">
                <a:solidFill>
                  <a:schemeClr val="bg2">
                    <a:lumMod val="50000"/>
                  </a:schemeClr>
                </a:solidFill>
              </a:rPr>
            </a:br>
            <a:r>
              <a:rPr lang="en-US" sz="2000" dirty="0">
                <a:solidFill>
                  <a:schemeClr val="bg2">
                    <a:lumMod val="50000"/>
                  </a:schemeClr>
                </a:solidFill>
              </a:rPr>
              <a:t>IMAGES</a:t>
            </a:r>
          </a:p>
        </p:txBody>
      </p:sp>
      <p:sp>
        <p:nvSpPr>
          <p:cNvPr id="56" name="TextBox 55">
            <a:extLst>
              <a:ext uri="{FF2B5EF4-FFF2-40B4-BE49-F238E27FC236}">
                <a16:creationId xmlns:a16="http://schemas.microsoft.com/office/drawing/2014/main" id="{0511D472-4B7E-134F-835A-899C333045BF}"/>
              </a:ext>
            </a:extLst>
          </p:cNvPr>
          <p:cNvSpPr txBox="1"/>
          <p:nvPr/>
        </p:nvSpPr>
        <p:spPr>
          <a:xfrm>
            <a:off x="8469570" y="3770680"/>
            <a:ext cx="3010966" cy="400110"/>
          </a:xfrm>
          <a:prstGeom prst="rect">
            <a:avLst/>
          </a:prstGeom>
          <a:noFill/>
        </p:spPr>
        <p:txBody>
          <a:bodyPr wrap="square" rtlCol="0">
            <a:spAutoFit/>
          </a:bodyPr>
          <a:lstStyle/>
          <a:p>
            <a:pPr algn="ctr"/>
            <a:r>
              <a:rPr lang="en-US" sz="2000" dirty="0">
                <a:solidFill>
                  <a:schemeClr val="bg2">
                    <a:lumMod val="50000"/>
                  </a:schemeClr>
                </a:solidFill>
              </a:rPr>
              <a:t>EBOOKS</a:t>
            </a:r>
          </a:p>
        </p:txBody>
      </p:sp>
      <p:sp>
        <p:nvSpPr>
          <p:cNvPr id="29" name="Oval 28">
            <a:extLst>
              <a:ext uri="{FF2B5EF4-FFF2-40B4-BE49-F238E27FC236}">
                <a16:creationId xmlns:a16="http://schemas.microsoft.com/office/drawing/2014/main" id="{A6BF3269-C40B-A641-96B1-9718E7D13F3A}"/>
              </a:ext>
            </a:extLst>
          </p:cNvPr>
          <p:cNvSpPr/>
          <p:nvPr/>
        </p:nvSpPr>
        <p:spPr>
          <a:xfrm>
            <a:off x="1062305" y="2090198"/>
            <a:ext cx="1363133" cy="1363133"/>
          </a:xfrm>
          <a:prstGeom prst="ellipse">
            <a:avLst/>
          </a:prstGeom>
          <a:solidFill>
            <a:srgbClr val="5F21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Graphic 13" descr="Open book">
            <a:extLst>
              <a:ext uri="{FF2B5EF4-FFF2-40B4-BE49-F238E27FC236}">
                <a16:creationId xmlns:a16="http://schemas.microsoft.com/office/drawing/2014/main" id="{704753E5-13F6-6A43-BB86-7656AD9E666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90370" y="2314564"/>
            <a:ext cx="914400" cy="914400"/>
          </a:xfrm>
          <a:prstGeom prst="rect">
            <a:avLst/>
          </a:prstGeom>
        </p:spPr>
      </p:pic>
      <p:sp>
        <p:nvSpPr>
          <p:cNvPr id="38" name="Oval 37">
            <a:extLst>
              <a:ext uri="{FF2B5EF4-FFF2-40B4-BE49-F238E27FC236}">
                <a16:creationId xmlns:a16="http://schemas.microsoft.com/office/drawing/2014/main" id="{1C177780-9404-6540-B05A-688B0F9D7B98}"/>
              </a:ext>
            </a:extLst>
          </p:cNvPr>
          <p:cNvSpPr/>
          <p:nvPr/>
        </p:nvSpPr>
        <p:spPr>
          <a:xfrm>
            <a:off x="9293487" y="2090198"/>
            <a:ext cx="1363133" cy="1363133"/>
          </a:xfrm>
          <a:prstGeom prst="ellipse">
            <a:avLst/>
          </a:prstGeom>
          <a:solidFill>
            <a:srgbClr val="00AB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10405445-9821-6E4E-A11A-EEAEFF3E56B3}"/>
              </a:ext>
            </a:extLst>
          </p:cNvPr>
          <p:cNvGrpSpPr/>
          <p:nvPr/>
        </p:nvGrpSpPr>
        <p:grpSpPr>
          <a:xfrm>
            <a:off x="3808498" y="2090198"/>
            <a:ext cx="1363133" cy="1363133"/>
            <a:chOff x="3808498" y="2090198"/>
            <a:chExt cx="1363133" cy="1363133"/>
          </a:xfrm>
        </p:grpSpPr>
        <p:sp>
          <p:nvSpPr>
            <p:cNvPr id="32" name="Oval 31">
              <a:extLst>
                <a:ext uri="{FF2B5EF4-FFF2-40B4-BE49-F238E27FC236}">
                  <a16:creationId xmlns:a16="http://schemas.microsoft.com/office/drawing/2014/main" id="{34A9332B-2BE1-974C-8260-6E8D08895A0B}"/>
                </a:ext>
              </a:extLst>
            </p:cNvPr>
            <p:cNvSpPr/>
            <p:nvPr/>
          </p:nvSpPr>
          <p:spPr>
            <a:xfrm>
              <a:off x="3808498" y="2090198"/>
              <a:ext cx="1363133" cy="1363133"/>
            </a:xfrm>
            <a:prstGeom prst="ellipse">
              <a:avLst/>
            </a:prstGeom>
            <a:solidFill>
              <a:srgbClr val="009E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9ECD"/>
                </a:solidFill>
              </a:endParaRPr>
            </a:p>
          </p:txBody>
        </p:sp>
        <p:pic>
          <p:nvPicPr>
            <p:cNvPr id="16" name="Graphic 15" descr="Newspaper">
              <a:extLst>
                <a:ext uri="{FF2B5EF4-FFF2-40B4-BE49-F238E27FC236}">
                  <a16:creationId xmlns:a16="http://schemas.microsoft.com/office/drawing/2014/main" id="{BF1BA052-6A5F-BB48-8CE2-14E62DDA32A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032864" y="2314564"/>
              <a:ext cx="914400" cy="914400"/>
            </a:xfrm>
            <a:prstGeom prst="rect">
              <a:avLst/>
            </a:prstGeom>
          </p:spPr>
        </p:pic>
      </p:grpSp>
      <p:grpSp>
        <p:nvGrpSpPr>
          <p:cNvPr id="9" name="Group 8">
            <a:extLst>
              <a:ext uri="{FF2B5EF4-FFF2-40B4-BE49-F238E27FC236}">
                <a16:creationId xmlns:a16="http://schemas.microsoft.com/office/drawing/2014/main" id="{F18DFC21-F800-A441-8BF0-AB368D73DDD5}"/>
              </a:ext>
            </a:extLst>
          </p:cNvPr>
          <p:cNvGrpSpPr/>
          <p:nvPr/>
        </p:nvGrpSpPr>
        <p:grpSpPr>
          <a:xfrm>
            <a:off x="6550992" y="2090198"/>
            <a:ext cx="1363133" cy="1363133"/>
            <a:chOff x="6550992" y="2090198"/>
            <a:chExt cx="1363133" cy="1363133"/>
          </a:xfrm>
        </p:grpSpPr>
        <p:sp>
          <p:nvSpPr>
            <p:cNvPr id="35" name="Oval 34">
              <a:extLst>
                <a:ext uri="{FF2B5EF4-FFF2-40B4-BE49-F238E27FC236}">
                  <a16:creationId xmlns:a16="http://schemas.microsoft.com/office/drawing/2014/main" id="{0EB4ACD9-52EA-F546-8844-E9A7035B8934}"/>
                </a:ext>
              </a:extLst>
            </p:cNvPr>
            <p:cNvSpPr/>
            <p:nvPr/>
          </p:nvSpPr>
          <p:spPr>
            <a:xfrm>
              <a:off x="6550992" y="2090198"/>
              <a:ext cx="1363133" cy="1363133"/>
            </a:xfrm>
            <a:prstGeom prst="ellipse">
              <a:avLst/>
            </a:prstGeom>
            <a:solidFill>
              <a:srgbClr val="1832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Graphic 32" descr="Image">
              <a:extLst>
                <a:ext uri="{FF2B5EF4-FFF2-40B4-BE49-F238E27FC236}">
                  <a16:creationId xmlns:a16="http://schemas.microsoft.com/office/drawing/2014/main" id="{2583D1BD-E949-494C-B6C1-283AC6686E6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775358" y="2314564"/>
              <a:ext cx="914400" cy="914400"/>
            </a:xfrm>
            <a:prstGeom prst="rect">
              <a:avLst/>
            </a:prstGeom>
          </p:spPr>
        </p:pic>
      </p:grpSp>
      <p:pic>
        <p:nvPicPr>
          <p:cNvPr id="34" name="Graphic 33" descr="Books with solid fill">
            <a:extLst>
              <a:ext uri="{FF2B5EF4-FFF2-40B4-BE49-F238E27FC236}">
                <a16:creationId xmlns:a16="http://schemas.microsoft.com/office/drawing/2014/main" id="{4B671711-9A85-2C49-8DFC-08778D26B3F5}"/>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9517853" y="2314564"/>
            <a:ext cx="914400" cy="914400"/>
          </a:xfrm>
          <a:prstGeom prst="rect">
            <a:avLst/>
          </a:prstGeom>
        </p:spPr>
      </p:pic>
      <p:sp>
        <p:nvSpPr>
          <p:cNvPr id="10" name="Title 9">
            <a:extLst>
              <a:ext uri="{FF2B5EF4-FFF2-40B4-BE49-F238E27FC236}">
                <a16:creationId xmlns:a16="http://schemas.microsoft.com/office/drawing/2014/main" id="{7BC07B31-D3C5-C844-AFE7-D64A45D3DCAB}"/>
              </a:ext>
            </a:extLst>
          </p:cNvPr>
          <p:cNvSpPr>
            <a:spLocks noGrp="1"/>
          </p:cNvSpPr>
          <p:nvPr>
            <p:ph type="title"/>
          </p:nvPr>
        </p:nvSpPr>
        <p:spPr/>
        <p:txBody>
          <a:bodyPr/>
          <a:lstStyle/>
          <a:p>
            <a:r>
              <a:rPr lang="en-US" dirty="0">
                <a:latin typeface="+mn-lt"/>
              </a:rPr>
              <a:t>EXPLORE CONTENT</a:t>
            </a:r>
          </a:p>
        </p:txBody>
      </p:sp>
    </p:spTree>
    <p:extLst>
      <p:ext uri="{BB962C8B-B14F-4D97-AF65-F5344CB8AC3E}">
        <p14:creationId xmlns:p14="http://schemas.microsoft.com/office/powerpoint/2010/main" val="3167441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3AE82D0B-4193-084F-8E56-A89F317CD6FC}"/>
              </a:ext>
            </a:extLst>
          </p:cNvPr>
          <p:cNvSpPr txBox="1"/>
          <p:nvPr/>
        </p:nvSpPr>
        <p:spPr>
          <a:xfrm>
            <a:off x="1578879" y="3097769"/>
            <a:ext cx="3944097" cy="1138773"/>
          </a:xfrm>
          <a:prstGeom prst="rect">
            <a:avLst/>
          </a:prstGeom>
          <a:noFill/>
        </p:spPr>
        <p:txBody>
          <a:bodyPr wrap="square" rtlCol="0">
            <a:spAutoFit/>
          </a:bodyPr>
          <a:lstStyle/>
          <a:p>
            <a:pPr>
              <a:spcAft>
                <a:spcPts val="1200"/>
              </a:spcAft>
            </a:pPr>
            <a:r>
              <a:rPr lang="en-US" sz="1600" spc="-50" dirty="0">
                <a:solidFill>
                  <a:schemeClr val="bg2">
                    <a:lumMod val="25000"/>
                  </a:schemeClr>
                </a:solidFill>
              </a:rPr>
              <a:t>Introduce new or complicated subjects</a:t>
            </a:r>
          </a:p>
          <a:p>
            <a:pPr>
              <a:spcAft>
                <a:spcPts val="1200"/>
              </a:spcAft>
            </a:pPr>
            <a:r>
              <a:rPr lang="en-US" sz="1600" dirty="0">
                <a:solidFill>
                  <a:schemeClr val="bg2">
                    <a:lumMod val="25000"/>
                  </a:schemeClr>
                </a:solidFill>
              </a:rPr>
              <a:t>Develop background knowledge</a:t>
            </a:r>
          </a:p>
          <a:p>
            <a:pPr>
              <a:spcAft>
                <a:spcPts val="1200"/>
              </a:spcAft>
            </a:pPr>
            <a:r>
              <a:rPr lang="en-US" sz="1600" dirty="0">
                <a:solidFill>
                  <a:schemeClr val="bg2">
                    <a:lumMod val="25000"/>
                  </a:schemeClr>
                </a:solidFill>
              </a:rPr>
              <a:t>Assist in research topic selection</a:t>
            </a:r>
          </a:p>
        </p:txBody>
      </p:sp>
      <p:grpSp>
        <p:nvGrpSpPr>
          <p:cNvPr id="10" name="Group 9">
            <a:extLst>
              <a:ext uri="{FF2B5EF4-FFF2-40B4-BE49-F238E27FC236}">
                <a16:creationId xmlns:a16="http://schemas.microsoft.com/office/drawing/2014/main" id="{F417D3AE-5E55-B34A-89A8-EFB51EBF0BEB}"/>
              </a:ext>
            </a:extLst>
          </p:cNvPr>
          <p:cNvGrpSpPr/>
          <p:nvPr/>
        </p:nvGrpSpPr>
        <p:grpSpPr>
          <a:xfrm>
            <a:off x="685801" y="2558070"/>
            <a:ext cx="832829" cy="832829"/>
            <a:chOff x="709083" y="2065867"/>
            <a:chExt cx="1363133" cy="1363133"/>
          </a:xfrm>
        </p:grpSpPr>
        <p:sp>
          <p:nvSpPr>
            <p:cNvPr id="11" name="Oval 10">
              <a:extLst>
                <a:ext uri="{FF2B5EF4-FFF2-40B4-BE49-F238E27FC236}">
                  <a16:creationId xmlns:a16="http://schemas.microsoft.com/office/drawing/2014/main" id="{02EAE10D-BDA9-FA44-BDBA-893896A7A79D}"/>
                </a:ext>
              </a:extLst>
            </p:cNvPr>
            <p:cNvSpPr/>
            <p:nvPr/>
          </p:nvSpPr>
          <p:spPr>
            <a:xfrm>
              <a:off x="709083" y="2065867"/>
              <a:ext cx="1363133" cy="1363133"/>
            </a:xfrm>
            <a:prstGeom prst="ellipse">
              <a:avLst/>
            </a:prstGeom>
            <a:solidFill>
              <a:srgbClr val="5F21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Graphic 15" descr="Open book">
              <a:extLst>
                <a:ext uri="{FF2B5EF4-FFF2-40B4-BE49-F238E27FC236}">
                  <a16:creationId xmlns:a16="http://schemas.microsoft.com/office/drawing/2014/main" id="{AE636E31-53D8-6A43-820A-A57718F4B33A}"/>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33449" y="2290233"/>
              <a:ext cx="914400" cy="914400"/>
            </a:xfrm>
            <a:prstGeom prst="rect">
              <a:avLst/>
            </a:prstGeom>
          </p:spPr>
        </p:pic>
      </p:grpSp>
      <p:sp>
        <p:nvSpPr>
          <p:cNvPr id="20" name="TextBox 19">
            <a:extLst>
              <a:ext uri="{FF2B5EF4-FFF2-40B4-BE49-F238E27FC236}">
                <a16:creationId xmlns:a16="http://schemas.microsoft.com/office/drawing/2014/main" id="{DFD7A030-A1A6-FF40-9AD0-80B1964F4D7B}"/>
              </a:ext>
            </a:extLst>
          </p:cNvPr>
          <p:cNvSpPr txBox="1"/>
          <p:nvPr/>
        </p:nvSpPr>
        <p:spPr>
          <a:xfrm>
            <a:off x="1603491" y="2492015"/>
            <a:ext cx="3443522" cy="492443"/>
          </a:xfrm>
          <a:prstGeom prst="rect">
            <a:avLst/>
          </a:prstGeom>
          <a:noFill/>
        </p:spPr>
        <p:txBody>
          <a:bodyPr wrap="square" rtlCol="0">
            <a:spAutoFit/>
          </a:bodyPr>
          <a:lstStyle/>
          <a:p>
            <a:r>
              <a:rPr lang="en-US" sz="2600" spc="-50" dirty="0">
                <a:solidFill>
                  <a:schemeClr val="bg2">
                    <a:lumMod val="50000"/>
                  </a:schemeClr>
                </a:solidFill>
              </a:rPr>
              <a:t>BOOK ARTICLES</a:t>
            </a:r>
          </a:p>
        </p:txBody>
      </p:sp>
      <p:cxnSp>
        <p:nvCxnSpPr>
          <p:cNvPr id="21" name="Straight Connector 20">
            <a:extLst>
              <a:ext uri="{FF2B5EF4-FFF2-40B4-BE49-F238E27FC236}">
                <a16:creationId xmlns:a16="http://schemas.microsoft.com/office/drawing/2014/main" id="{D1515122-2D67-3141-B069-6EC6BD24C9CD}"/>
              </a:ext>
            </a:extLst>
          </p:cNvPr>
          <p:cNvCxnSpPr>
            <a:cxnSpLocks/>
          </p:cNvCxnSpPr>
          <p:nvPr/>
        </p:nvCxnSpPr>
        <p:spPr>
          <a:xfrm>
            <a:off x="1669193" y="2993515"/>
            <a:ext cx="3377820" cy="0"/>
          </a:xfrm>
          <a:prstGeom prst="line">
            <a:avLst/>
          </a:prstGeom>
          <a:ln w="28575">
            <a:solidFill>
              <a:srgbClr val="5F2165"/>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08EDCDE7-35C1-334D-93B0-3F1B51DAA970}"/>
              </a:ext>
            </a:extLst>
          </p:cNvPr>
          <p:cNvSpPr/>
          <p:nvPr/>
        </p:nvSpPr>
        <p:spPr>
          <a:xfrm>
            <a:off x="5673538" y="305093"/>
            <a:ext cx="5832661" cy="385763"/>
          </a:xfrm>
          <a:prstGeom prst="rect">
            <a:avLst/>
          </a:prstGeom>
          <a:solidFill>
            <a:srgbClr val="5F2165"/>
          </a:solidFill>
          <a:ln w="28575">
            <a:solidFill>
              <a:srgbClr val="5F21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a:solidFill>
                  <a:schemeClr val="bg1"/>
                </a:solidFill>
              </a:rPr>
              <a:t>May provide alternate levels or main ideas</a:t>
            </a:r>
          </a:p>
        </p:txBody>
      </p:sp>
      <p:sp>
        <p:nvSpPr>
          <p:cNvPr id="13" name="Rectangle 12">
            <a:extLst>
              <a:ext uri="{FF2B5EF4-FFF2-40B4-BE49-F238E27FC236}">
                <a16:creationId xmlns:a16="http://schemas.microsoft.com/office/drawing/2014/main" id="{E08FEDA0-1132-4BEA-B044-D98718A09844}"/>
              </a:ext>
            </a:extLst>
          </p:cNvPr>
          <p:cNvSpPr/>
          <p:nvPr/>
        </p:nvSpPr>
        <p:spPr>
          <a:xfrm>
            <a:off x="5706762" y="966716"/>
            <a:ext cx="1386016" cy="602592"/>
          </a:xfrm>
          <a:prstGeom prst="rect">
            <a:avLst/>
          </a:prstGeom>
          <a:noFill/>
          <a:ln w="28575">
            <a:solidFill>
              <a:srgbClr val="E055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E862A17D-76A1-45D5-ADAF-332F7B7FEBC1}"/>
              </a:ext>
            </a:extLst>
          </p:cNvPr>
          <p:cNvGrpSpPr/>
          <p:nvPr/>
        </p:nvGrpSpPr>
        <p:grpSpPr>
          <a:xfrm>
            <a:off x="5673538" y="746317"/>
            <a:ext cx="5832661" cy="5854755"/>
            <a:chOff x="5673538" y="746317"/>
            <a:chExt cx="5832661" cy="5854755"/>
          </a:xfrm>
        </p:grpSpPr>
        <p:pic>
          <p:nvPicPr>
            <p:cNvPr id="3" name="Picture 2">
              <a:extLst>
                <a:ext uri="{FF2B5EF4-FFF2-40B4-BE49-F238E27FC236}">
                  <a16:creationId xmlns:a16="http://schemas.microsoft.com/office/drawing/2014/main" id="{19086CF4-0F91-4F44-82E2-885504279425}"/>
                </a:ext>
              </a:extLst>
            </p:cNvPr>
            <p:cNvPicPr>
              <a:picLocks noChangeAspect="1"/>
            </p:cNvPicPr>
            <p:nvPr/>
          </p:nvPicPr>
          <p:blipFill>
            <a:blip r:embed="rId5"/>
            <a:srcRect/>
            <a:stretch/>
          </p:blipFill>
          <p:spPr>
            <a:xfrm>
              <a:off x="5673538" y="746317"/>
              <a:ext cx="5832661" cy="5854755"/>
            </a:xfrm>
            <a:prstGeom prst="rect">
              <a:avLst/>
            </a:prstGeom>
            <a:ln w="28575">
              <a:solidFill>
                <a:schemeClr val="bg2"/>
              </a:solidFill>
            </a:ln>
          </p:spPr>
        </p:pic>
        <p:pic>
          <p:nvPicPr>
            <p:cNvPr id="4" name="Picture 3" descr="Icon&#10;&#10;Description automatically generated with low confidence">
              <a:extLst>
                <a:ext uri="{FF2B5EF4-FFF2-40B4-BE49-F238E27FC236}">
                  <a16:creationId xmlns:a16="http://schemas.microsoft.com/office/drawing/2014/main" id="{F84C1419-1BD4-E401-E04D-64460B95C8CE}"/>
                </a:ext>
              </a:extLst>
            </p:cNvPr>
            <p:cNvPicPr>
              <a:picLocks noChangeAspect="1"/>
            </p:cNvPicPr>
            <p:nvPr/>
          </p:nvPicPr>
          <p:blipFill>
            <a:blip r:embed="rId6"/>
            <a:stretch>
              <a:fillRect/>
            </a:stretch>
          </p:blipFill>
          <p:spPr>
            <a:xfrm>
              <a:off x="10120183" y="1429806"/>
              <a:ext cx="1386016" cy="279003"/>
            </a:xfrm>
            <a:prstGeom prst="rect">
              <a:avLst/>
            </a:prstGeom>
          </p:spPr>
        </p:pic>
      </p:grpSp>
    </p:spTree>
    <p:extLst>
      <p:ext uri="{BB962C8B-B14F-4D97-AF65-F5344CB8AC3E}">
        <p14:creationId xmlns:p14="http://schemas.microsoft.com/office/powerpoint/2010/main" val="12765550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EC0FBB0D-0B76-7748-B848-FB20B3F688B0}"/>
              </a:ext>
            </a:extLst>
          </p:cNvPr>
          <p:cNvGrpSpPr/>
          <p:nvPr/>
        </p:nvGrpSpPr>
        <p:grpSpPr>
          <a:xfrm>
            <a:off x="675288" y="520751"/>
            <a:ext cx="830582" cy="830582"/>
            <a:chOff x="3808498" y="2090198"/>
            <a:chExt cx="1363133" cy="1363133"/>
          </a:xfrm>
        </p:grpSpPr>
        <p:sp>
          <p:nvSpPr>
            <p:cNvPr id="17" name="Oval 16">
              <a:extLst>
                <a:ext uri="{FF2B5EF4-FFF2-40B4-BE49-F238E27FC236}">
                  <a16:creationId xmlns:a16="http://schemas.microsoft.com/office/drawing/2014/main" id="{83429908-22C6-A54E-A0FD-B316EA36FE8F}"/>
                </a:ext>
              </a:extLst>
            </p:cNvPr>
            <p:cNvSpPr/>
            <p:nvPr/>
          </p:nvSpPr>
          <p:spPr>
            <a:xfrm>
              <a:off x="3808498" y="2090198"/>
              <a:ext cx="1363133" cy="1363133"/>
            </a:xfrm>
            <a:prstGeom prst="ellipse">
              <a:avLst/>
            </a:prstGeom>
            <a:solidFill>
              <a:srgbClr val="009E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9ECD"/>
                </a:solidFill>
              </a:endParaRPr>
            </a:p>
          </p:txBody>
        </p:sp>
        <p:pic>
          <p:nvPicPr>
            <p:cNvPr id="20" name="Graphic 19" descr="Newspaper">
              <a:extLst>
                <a:ext uri="{FF2B5EF4-FFF2-40B4-BE49-F238E27FC236}">
                  <a16:creationId xmlns:a16="http://schemas.microsoft.com/office/drawing/2014/main" id="{40882704-95AC-D049-8A37-4594BBBB71A2}"/>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032864" y="2314564"/>
              <a:ext cx="914400" cy="914400"/>
            </a:xfrm>
            <a:prstGeom prst="rect">
              <a:avLst/>
            </a:prstGeom>
          </p:spPr>
        </p:pic>
      </p:grpSp>
      <p:sp>
        <p:nvSpPr>
          <p:cNvPr id="9" name="TextBox 8">
            <a:extLst>
              <a:ext uri="{FF2B5EF4-FFF2-40B4-BE49-F238E27FC236}">
                <a16:creationId xmlns:a16="http://schemas.microsoft.com/office/drawing/2014/main" id="{77A26EE3-74AD-0649-B0AD-4EBC140CFF4F}"/>
              </a:ext>
            </a:extLst>
          </p:cNvPr>
          <p:cNvSpPr txBox="1"/>
          <p:nvPr/>
        </p:nvSpPr>
        <p:spPr>
          <a:xfrm>
            <a:off x="1586558" y="454695"/>
            <a:ext cx="8616808" cy="492443"/>
          </a:xfrm>
          <a:prstGeom prst="rect">
            <a:avLst/>
          </a:prstGeom>
          <a:noFill/>
        </p:spPr>
        <p:txBody>
          <a:bodyPr wrap="square" rtlCol="0">
            <a:spAutoFit/>
          </a:bodyPr>
          <a:lstStyle/>
          <a:p>
            <a:r>
              <a:rPr lang="en-US" sz="2600" spc="-50" dirty="0">
                <a:solidFill>
                  <a:schemeClr val="bg2">
                    <a:lumMod val="50000"/>
                  </a:schemeClr>
                </a:solidFill>
              </a:rPr>
              <a:t>NEWS AND MAGAZINES</a:t>
            </a:r>
          </a:p>
        </p:txBody>
      </p:sp>
      <p:cxnSp>
        <p:nvCxnSpPr>
          <p:cNvPr id="11" name="Straight Connector 10">
            <a:extLst>
              <a:ext uri="{FF2B5EF4-FFF2-40B4-BE49-F238E27FC236}">
                <a16:creationId xmlns:a16="http://schemas.microsoft.com/office/drawing/2014/main" id="{4016DB48-48A2-D142-A194-079828FFE45F}"/>
              </a:ext>
            </a:extLst>
          </p:cNvPr>
          <p:cNvCxnSpPr>
            <a:cxnSpLocks/>
          </p:cNvCxnSpPr>
          <p:nvPr/>
        </p:nvCxnSpPr>
        <p:spPr>
          <a:xfrm>
            <a:off x="1652260" y="956195"/>
            <a:ext cx="9864678" cy="0"/>
          </a:xfrm>
          <a:prstGeom prst="line">
            <a:avLst/>
          </a:prstGeom>
          <a:ln w="28575">
            <a:solidFill>
              <a:srgbClr val="009ECD"/>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6A21C543-FCB4-064A-AD71-054DEE204B37}"/>
              </a:ext>
            </a:extLst>
          </p:cNvPr>
          <p:cNvSpPr txBox="1"/>
          <p:nvPr/>
        </p:nvSpPr>
        <p:spPr>
          <a:xfrm>
            <a:off x="1561946" y="1060449"/>
            <a:ext cx="9992053" cy="369332"/>
          </a:xfrm>
          <a:prstGeom prst="rect">
            <a:avLst/>
          </a:prstGeom>
          <a:noFill/>
        </p:spPr>
        <p:txBody>
          <a:bodyPr wrap="square" rtlCol="0">
            <a:spAutoFit/>
          </a:bodyPr>
          <a:lstStyle/>
          <a:p>
            <a:r>
              <a:rPr lang="en-US" dirty="0">
                <a:solidFill>
                  <a:schemeClr val="bg2">
                    <a:lumMod val="25000"/>
                  </a:schemeClr>
                </a:solidFill>
              </a:rPr>
              <a:t>Provide recent coverage, in-depth exploration, and stories</a:t>
            </a:r>
          </a:p>
        </p:txBody>
      </p:sp>
      <p:pic>
        <p:nvPicPr>
          <p:cNvPr id="5" name="Picture 4">
            <a:extLst>
              <a:ext uri="{FF2B5EF4-FFF2-40B4-BE49-F238E27FC236}">
                <a16:creationId xmlns:a16="http://schemas.microsoft.com/office/drawing/2014/main" id="{AC960DBE-3335-E14E-B5BB-2DC441B5588D}"/>
              </a:ext>
            </a:extLst>
          </p:cNvPr>
          <p:cNvPicPr>
            <a:picLocks noChangeAspect="1"/>
          </p:cNvPicPr>
          <p:nvPr/>
        </p:nvPicPr>
        <p:blipFill>
          <a:blip r:embed="rId5"/>
          <a:srcRect/>
          <a:stretch/>
        </p:blipFill>
        <p:spPr>
          <a:xfrm>
            <a:off x="576215" y="1748890"/>
            <a:ext cx="5029200" cy="1560787"/>
          </a:xfrm>
          <a:prstGeom prst="rect">
            <a:avLst/>
          </a:prstGeom>
          <a:ln w="28575">
            <a:solidFill>
              <a:schemeClr val="bg2"/>
            </a:solidFill>
          </a:ln>
        </p:spPr>
      </p:pic>
      <p:pic>
        <p:nvPicPr>
          <p:cNvPr id="8" name="Picture 7">
            <a:extLst>
              <a:ext uri="{FF2B5EF4-FFF2-40B4-BE49-F238E27FC236}">
                <a16:creationId xmlns:a16="http://schemas.microsoft.com/office/drawing/2014/main" id="{D20F51C2-C6BC-6446-A8A6-6132EA2772F8}"/>
              </a:ext>
            </a:extLst>
          </p:cNvPr>
          <p:cNvPicPr>
            <a:picLocks noChangeAspect="1"/>
          </p:cNvPicPr>
          <p:nvPr/>
        </p:nvPicPr>
        <p:blipFill>
          <a:blip r:embed="rId6"/>
          <a:srcRect/>
          <a:stretch/>
        </p:blipFill>
        <p:spPr>
          <a:xfrm>
            <a:off x="576215" y="3696811"/>
            <a:ext cx="5029200" cy="1608646"/>
          </a:xfrm>
          <a:prstGeom prst="rect">
            <a:avLst/>
          </a:prstGeom>
          <a:ln w="28575">
            <a:solidFill>
              <a:schemeClr val="bg2"/>
            </a:solidFill>
          </a:ln>
        </p:spPr>
      </p:pic>
      <p:sp>
        <p:nvSpPr>
          <p:cNvPr id="18" name="Rectangle 17">
            <a:extLst>
              <a:ext uri="{FF2B5EF4-FFF2-40B4-BE49-F238E27FC236}">
                <a16:creationId xmlns:a16="http://schemas.microsoft.com/office/drawing/2014/main" id="{C94D4CF6-96A2-6C46-BB7D-7886AB92F143}"/>
              </a:ext>
            </a:extLst>
          </p:cNvPr>
          <p:cNvSpPr/>
          <p:nvPr/>
        </p:nvSpPr>
        <p:spPr>
          <a:xfrm>
            <a:off x="6096000" y="1721361"/>
            <a:ext cx="4443738" cy="385763"/>
          </a:xfrm>
          <a:prstGeom prst="rect">
            <a:avLst/>
          </a:prstGeom>
          <a:solidFill>
            <a:srgbClr val="009ECD"/>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bg1"/>
                </a:solidFill>
              </a:rPr>
              <a:t>NEW ARTICLES ADDED EACH DAY!</a:t>
            </a:r>
          </a:p>
        </p:txBody>
      </p:sp>
      <p:sp>
        <p:nvSpPr>
          <p:cNvPr id="19" name="TextBox 18">
            <a:extLst>
              <a:ext uri="{FF2B5EF4-FFF2-40B4-BE49-F238E27FC236}">
                <a16:creationId xmlns:a16="http://schemas.microsoft.com/office/drawing/2014/main" id="{AA00C334-AD23-BD43-AB7A-CBDCBECBC733}"/>
              </a:ext>
            </a:extLst>
          </p:cNvPr>
          <p:cNvSpPr txBox="1"/>
          <p:nvPr/>
        </p:nvSpPr>
        <p:spPr>
          <a:xfrm>
            <a:off x="6093606" y="2319629"/>
            <a:ext cx="4443738" cy="3385542"/>
          </a:xfrm>
          <a:prstGeom prst="rect">
            <a:avLst/>
          </a:prstGeom>
          <a:noFill/>
        </p:spPr>
        <p:txBody>
          <a:bodyPr wrap="square" rtlCol="0">
            <a:spAutoFit/>
          </a:bodyPr>
          <a:lstStyle/>
          <a:p>
            <a:pPr>
              <a:spcAft>
                <a:spcPts val="1200"/>
              </a:spcAft>
            </a:pPr>
            <a:r>
              <a:rPr lang="en-US" i="1" dirty="0">
                <a:solidFill>
                  <a:schemeClr val="bg2">
                    <a:lumMod val="25000"/>
                  </a:schemeClr>
                </a:solidFill>
              </a:rPr>
              <a:t>Highlights For Children</a:t>
            </a:r>
          </a:p>
          <a:p>
            <a:pPr>
              <a:spcAft>
                <a:spcPts val="1200"/>
              </a:spcAft>
            </a:pPr>
            <a:r>
              <a:rPr lang="en-US" i="1" dirty="0" err="1">
                <a:solidFill>
                  <a:schemeClr val="bg2">
                    <a:lumMod val="25000"/>
                  </a:schemeClr>
                </a:solidFill>
              </a:rPr>
              <a:t>KidsPost</a:t>
            </a:r>
            <a:endParaRPr lang="en-US" i="1" dirty="0">
              <a:solidFill>
                <a:schemeClr val="bg2">
                  <a:lumMod val="25000"/>
                </a:schemeClr>
              </a:solidFill>
            </a:endParaRPr>
          </a:p>
          <a:p>
            <a:pPr>
              <a:spcAft>
                <a:spcPts val="1200"/>
              </a:spcAft>
            </a:pPr>
            <a:r>
              <a:rPr lang="en-US" i="1" dirty="0">
                <a:solidFill>
                  <a:schemeClr val="bg2">
                    <a:lumMod val="25000"/>
                  </a:schemeClr>
                </a:solidFill>
              </a:rPr>
              <a:t>National Geographic Kids</a:t>
            </a:r>
          </a:p>
          <a:p>
            <a:pPr>
              <a:spcAft>
                <a:spcPts val="1200"/>
              </a:spcAft>
            </a:pPr>
            <a:r>
              <a:rPr lang="en-US" i="1" dirty="0">
                <a:solidFill>
                  <a:schemeClr val="bg2">
                    <a:lumMod val="25000"/>
                  </a:schemeClr>
                </a:solidFill>
              </a:rPr>
              <a:t>Stone Soup</a:t>
            </a:r>
          </a:p>
          <a:p>
            <a:pPr>
              <a:spcAft>
                <a:spcPts val="1200"/>
              </a:spcAft>
            </a:pPr>
            <a:r>
              <a:rPr lang="en-US" i="1" dirty="0">
                <a:solidFill>
                  <a:schemeClr val="bg2">
                    <a:lumMod val="25000"/>
                  </a:schemeClr>
                </a:solidFill>
              </a:rPr>
              <a:t>USA Today</a:t>
            </a:r>
          </a:p>
          <a:p>
            <a:pPr>
              <a:spcAft>
                <a:spcPts val="1200"/>
              </a:spcAft>
            </a:pPr>
            <a:r>
              <a:rPr lang="en-US" i="1" dirty="0">
                <a:solidFill>
                  <a:schemeClr val="bg2">
                    <a:lumMod val="25000"/>
                  </a:schemeClr>
                </a:solidFill>
              </a:rPr>
              <a:t>New Moon Girls</a:t>
            </a:r>
          </a:p>
          <a:p>
            <a:pPr>
              <a:spcAft>
                <a:spcPts val="1200"/>
              </a:spcAft>
            </a:pPr>
            <a:r>
              <a:rPr lang="en-US" i="1" dirty="0">
                <a:solidFill>
                  <a:schemeClr val="bg2">
                    <a:lumMod val="25000"/>
                  </a:schemeClr>
                </a:solidFill>
              </a:rPr>
              <a:t>Boys’ Life</a:t>
            </a:r>
          </a:p>
          <a:p>
            <a:endParaRPr lang="en-US" i="1" dirty="0">
              <a:solidFill>
                <a:schemeClr val="bg2">
                  <a:lumMod val="25000"/>
                </a:schemeClr>
              </a:solidFill>
              <a:latin typeface="+mj-lt"/>
            </a:endParaRPr>
          </a:p>
        </p:txBody>
      </p:sp>
    </p:spTree>
    <p:extLst>
      <p:ext uri="{BB962C8B-B14F-4D97-AF65-F5344CB8AC3E}">
        <p14:creationId xmlns:p14="http://schemas.microsoft.com/office/powerpoint/2010/main" val="34219607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Oval 32">
            <a:extLst>
              <a:ext uri="{FF2B5EF4-FFF2-40B4-BE49-F238E27FC236}">
                <a16:creationId xmlns:a16="http://schemas.microsoft.com/office/drawing/2014/main" id="{598E2870-F61A-A740-ADC1-1A51B32C0766}"/>
              </a:ext>
            </a:extLst>
          </p:cNvPr>
          <p:cNvSpPr/>
          <p:nvPr/>
        </p:nvSpPr>
        <p:spPr>
          <a:xfrm>
            <a:off x="334788" y="3944760"/>
            <a:ext cx="832829" cy="832829"/>
          </a:xfrm>
          <a:prstGeom prst="ellipse">
            <a:avLst/>
          </a:prstGeom>
          <a:solidFill>
            <a:srgbClr val="1832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2" name="Graphic 41" descr="Video camera">
            <a:extLst>
              <a:ext uri="{FF2B5EF4-FFF2-40B4-BE49-F238E27FC236}">
                <a16:creationId xmlns:a16="http://schemas.microsoft.com/office/drawing/2014/main" id="{2362A53D-2EA4-D943-BB70-754FFDD7B7E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20947" y="4017089"/>
            <a:ext cx="660510" cy="660510"/>
          </a:xfrm>
          <a:prstGeom prst="rect">
            <a:avLst/>
          </a:prstGeom>
        </p:spPr>
      </p:pic>
      <p:sp>
        <p:nvSpPr>
          <p:cNvPr id="30" name="TextBox 29">
            <a:extLst>
              <a:ext uri="{FF2B5EF4-FFF2-40B4-BE49-F238E27FC236}">
                <a16:creationId xmlns:a16="http://schemas.microsoft.com/office/drawing/2014/main" id="{C01D4C08-465E-A94D-A17A-E43074581746}"/>
              </a:ext>
            </a:extLst>
          </p:cNvPr>
          <p:cNvSpPr txBox="1"/>
          <p:nvPr/>
        </p:nvSpPr>
        <p:spPr>
          <a:xfrm>
            <a:off x="1208993" y="4441033"/>
            <a:ext cx="4219755" cy="369332"/>
          </a:xfrm>
          <a:prstGeom prst="rect">
            <a:avLst/>
          </a:prstGeom>
          <a:noFill/>
        </p:spPr>
        <p:txBody>
          <a:bodyPr wrap="square" rtlCol="0">
            <a:spAutoFit/>
          </a:bodyPr>
          <a:lstStyle/>
          <a:p>
            <a:pPr>
              <a:spcAft>
                <a:spcPts val="600"/>
              </a:spcAft>
            </a:pPr>
            <a:r>
              <a:rPr lang="en-US" dirty="0">
                <a:solidFill>
                  <a:schemeClr val="bg2">
                    <a:lumMod val="25000"/>
                  </a:schemeClr>
                </a:solidFill>
              </a:rPr>
              <a:t>Engage learners and spark discussion</a:t>
            </a:r>
          </a:p>
        </p:txBody>
      </p:sp>
      <p:sp>
        <p:nvSpPr>
          <p:cNvPr id="31" name="TextBox 30">
            <a:extLst>
              <a:ext uri="{FF2B5EF4-FFF2-40B4-BE49-F238E27FC236}">
                <a16:creationId xmlns:a16="http://schemas.microsoft.com/office/drawing/2014/main" id="{47465142-E363-E046-A5D0-092ED80AA68D}"/>
              </a:ext>
            </a:extLst>
          </p:cNvPr>
          <p:cNvSpPr txBox="1"/>
          <p:nvPr/>
        </p:nvSpPr>
        <p:spPr>
          <a:xfrm>
            <a:off x="1208993" y="3879883"/>
            <a:ext cx="2473208" cy="492443"/>
          </a:xfrm>
          <a:prstGeom prst="rect">
            <a:avLst/>
          </a:prstGeom>
          <a:noFill/>
        </p:spPr>
        <p:txBody>
          <a:bodyPr wrap="square" rtlCol="0">
            <a:spAutoFit/>
          </a:bodyPr>
          <a:lstStyle/>
          <a:p>
            <a:r>
              <a:rPr lang="en-US" sz="2600" spc="-50" dirty="0">
                <a:solidFill>
                  <a:schemeClr val="bg2">
                    <a:lumMod val="50000"/>
                  </a:schemeClr>
                </a:solidFill>
              </a:rPr>
              <a:t>VIDEO</a:t>
            </a:r>
          </a:p>
        </p:txBody>
      </p:sp>
      <p:cxnSp>
        <p:nvCxnSpPr>
          <p:cNvPr id="32" name="Straight Connector 31">
            <a:extLst>
              <a:ext uri="{FF2B5EF4-FFF2-40B4-BE49-F238E27FC236}">
                <a16:creationId xmlns:a16="http://schemas.microsoft.com/office/drawing/2014/main" id="{CFE6ABE6-9523-A74B-BF25-7D3F1CEBC5CE}"/>
              </a:ext>
            </a:extLst>
          </p:cNvPr>
          <p:cNvCxnSpPr>
            <a:cxnSpLocks/>
          </p:cNvCxnSpPr>
          <p:nvPr/>
        </p:nvCxnSpPr>
        <p:spPr>
          <a:xfrm>
            <a:off x="1208993" y="4370232"/>
            <a:ext cx="3853782"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pic>
        <p:nvPicPr>
          <p:cNvPr id="67" name="Picture 66">
            <a:extLst>
              <a:ext uri="{FF2B5EF4-FFF2-40B4-BE49-F238E27FC236}">
                <a16:creationId xmlns:a16="http://schemas.microsoft.com/office/drawing/2014/main" id="{E70B2E15-D635-6B41-AE91-506EE2B9C753}"/>
              </a:ext>
            </a:extLst>
          </p:cNvPr>
          <p:cNvPicPr>
            <a:picLocks noChangeAspect="1"/>
          </p:cNvPicPr>
          <p:nvPr/>
        </p:nvPicPr>
        <p:blipFill>
          <a:blip r:embed="rId5"/>
          <a:srcRect/>
          <a:stretch/>
        </p:blipFill>
        <p:spPr>
          <a:xfrm>
            <a:off x="5789721" y="3449522"/>
            <a:ext cx="3922155" cy="3017520"/>
          </a:xfrm>
          <a:prstGeom prst="rect">
            <a:avLst/>
          </a:prstGeom>
          <a:ln w="28575">
            <a:solidFill>
              <a:schemeClr val="bg2"/>
            </a:solidFill>
          </a:ln>
        </p:spPr>
      </p:pic>
      <p:grpSp>
        <p:nvGrpSpPr>
          <p:cNvPr id="24" name="Group 23">
            <a:extLst>
              <a:ext uri="{FF2B5EF4-FFF2-40B4-BE49-F238E27FC236}">
                <a16:creationId xmlns:a16="http://schemas.microsoft.com/office/drawing/2014/main" id="{5491A147-8298-794C-9AB8-BF7A763B70AC}"/>
              </a:ext>
            </a:extLst>
          </p:cNvPr>
          <p:cNvGrpSpPr/>
          <p:nvPr/>
        </p:nvGrpSpPr>
        <p:grpSpPr>
          <a:xfrm>
            <a:off x="315915" y="1227910"/>
            <a:ext cx="832829" cy="832829"/>
            <a:chOff x="6550992" y="2090198"/>
            <a:chExt cx="1363133" cy="1363133"/>
          </a:xfrm>
        </p:grpSpPr>
        <p:sp>
          <p:nvSpPr>
            <p:cNvPr id="25" name="Oval 24">
              <a:extLst>
                <a:ext uri="{FF2B5EF4-FFF2-40B4-BE49-F238E27FC236}">
                  <a16:creationId xmlns:a16="http://schemas.microsoft.com/office/drawing/2014/main" id="{AFC8D7B2-9FDD-654E-AD9F-F7DECE6F606C}"/>
                </a:ext>
              </a:extLst>
            </p:cNvPr>
            <p:cNvSpPr/>
            <p:nvPr/>
          </p:nvSpPr>
          <p:spPr>
            <a:xfrm>
              <a:off x="6550992" y="2090198"/>
              <a:ext cx="1363133" cy="1363133"/>
            </a:xfrm>
            <a:prstGeom prst="ellipse">
              <a:avLst/>
            </a:prstGeom>
            <a:solidFill>
              <a:srgbClr val="1832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Graphic 25" descr="Image">
              <a:extLst>
                <a:ext uri="{FF2B5EF4-FFF2-40B4-BE49-F238E27FC236}">
                  <a16:creationId xmlns:a16="http://schemas.microsoft.com/office/drawing/2014/main" id="{D1C07ABF-57D5-C140-9F9C-B8AC151542DC}"/>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6775358" y="2314564"/>
              <a:ext cx="914400" cy="914400"/>
            </a:xfrm>
            <a:prstGeom prst="rect">
              <a:avLst/>
            </a:prstGeom>
          </p:spPr>
        </p:pic>
      </p:grpSp>
      <p:sp>
        <p:nvSpPr>
          <p:cNvPr id="22" name="TextBox 21">
            <a:extLst>
              <a:ext uri="{FF2B5EF4-FFF2-40B4-BE49-F238E27FC236}">
                <a16:creationId xmlns:a16="http://schemas.microsoft.com/office/drawing/2014/main" id="{3AE82D0B-4193-084F-8E56-A89F317CD6FC}"/>
              </a:ext>
            </a:extLst>
          </p:cNvPr>
          <p:cNvSpPr txBox="1"/>
          <p:nvPr/>
        </p:nvSpPr>
        <p:spPr>
          <a:xfrm>
            <a:off x="1208993" y="1724183"/>
            <a:ext cx="4219755" cy="369332"/>
          </a:xfrm>
          <a:prstGeom prst="rect">
            <a:avLst/>
          </a:prstGeom>
          <a:noFill/>
        </p:spPr>
        <p:txBody>
          <a:bodyPr wrap="square" rtlCol="0">
            <a:spAutoFit/>
          </a:bodyPr>
          <a:lstStyle/>
          <a:p>
            <a:pPr>
              <a:spcAft>
                <a:spcPts val="600"/>
              </a:spcAft>
            </a:pPr>
            <a:r>
              <a:rPr lang="en-US" dirty="0">
                <a:solidFill>
                  <a:schemeClr val="bg2">
                    <a:lumMod val="25000"/>
                  </a:schemeClr>
                </a:solidFill>
              </a:rPr>
              <a:t>Inspire thinking and enhance projects</a:t>
            </a:r>
          </a:p>
        </p:txBody>
      </p:sp>
      <p:sp>
        <p:nvSpPr>
          <p:cNvPr id="20" name="TextBox 19">
            <a:extLst>
              <a:ext uri="{FF2B5EF4-FFF2-40B4-BE49-F238E27FC236}">
                <a16:creationId xmlns:a16="http://schemas.microsoft.com/office/drawing/2014/main" id="{DFD7A030-A1A6-FF40-9AD0-80B1964F4D7B}"/>
              </a:ext>
            </a:extLst>
          </p:cNvPr>
          <p:cNvSpPr txBox="1"/>
          <p:nvPr/>
        </p:nvSpPr>
        <p:spPr>
          <a:xfrm>
            <a:off x="1208993" y="1163033"/>
            <a:ext cx="2473208" cy="492443"/>
          </a:xfrm>
          <a:prstGeom prst="rect">
            <a:avLst/>
          </a:prstGeom>
          <a:noFill/>
        </p:spPr>
        <p:txBody>
          <a:bodyPr wrap="square" rtlCol="0">
            <a:spAutoFit/>
          </a:bodyPr>
          <a:lstStyle/>
          <a:p>
            <a:r>
              <a:rPr lang="en-US" sz="2600" spc="-50" dirty="0">
                <a:solidFill>
                  <a:schemeClr val="bg2">
                    <a:lumMod val="50000"/>
                  </a:schemeClr>
                </a:solidFill>
              </a:rPr>
              <a:t>IMAGES</a:t>
            </a:r>
          </a:p>
        </p:txBody>
      </p:sp>
      <p:cxnSp>
        <p:nvCxnSpPr>
          <p:cNvPr id="21" name="Straight Connector 20">
            <a:extLst>
              <a:ext uri="{FF2B5EF4-FFF2-40B4-BE49-F238E27FC236}">
                <a16:creationId xmlns:a16="http://schemas.microsoft.com/office/drawing/2014/main" id="{D1515122-2D67-3141-B069-6EC6BD24C9CD}"/>
              </a:ext>
            </a:extLst>
          </p:cNvPr>
          <p:cNvCxnSpPr>
            <a:cxnSpLocks/>
          </p:cNvCxnSpPr>
          <p:nvPr/>
        </p:nvCxnSpPr>
        <p:spPr>
          <a:xfrm>
            <a:off x="1208993" y="1653382"/>
            <a:ext cx="3858768"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759DE02B-5653-451A-AC70-5148129FE553}"/>
              </a:ext>
            </a:extLst>
          </p:cNvPr>
          <p:cNvPicPr>
            <a:picLocks noChangeAspect="1"/>
          </p:cNvPicPr>
          <p:nvPr/>
        </p:nvPicPr>
        <p:blipFill>
          <a:blip r:embed="rId8"/>
          <a:stretch>
            <a:fillRect/>
          </a:stretch>
        </p:blipFill>
        <p:spPr>
          <a:xfrm>
            <a:off x="5789721" y="378771"/>
            <a:ext cx="3922155" cy="2797523"/>
          </a:xfrm>
          <a:prstGeom prst="rect">
            <a:avLst/>
          </a:prstGeom>
          <a:ln w="28575">
            <a:solidFill>
              <a:schemeClr val="bg2"/>
            </a:solidFill>
          </a:ln>
        </p:spPr>
      </p:pic>
    </p:spTree>
    <p:extLst>
      <p:ext uri="{BB962C8B-B14F-4D97-AF65-F5344CB8AC3E}">
        <p14:creationId xmlns:p14="http://schemas.microsoft.com/office/powerpoint/2010/main" val="33736041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EC0FBB0D-0B76-7748-B848-FB20B3F688B0}"/>
              </a:ext>
            </a:extLst>
          </p:cNvPr>
          <p:cNvGrpSpPr/>
          <p:nvPr/>
        </p:nvGrpSpPr>
        <p:grpSpPr>
          <a:xfrm>
            <a:off x="675288" y="520751"/>
            <a:ext cx="830582" cy="830582"/>
            <a:chOff x="3808498" y="2090198"/>
            <a:chExt cx="1363133" cy="1363133"/>
          </a:xfrm>
        </p:grpSpPr>
        <p:sp>
          <p:nvSpPr>
            <p:cNvPr id="17" name="Oval 16">
              <a:extLst>
                <a:ext uri="{FF2B5EF4-FFF2-40B4-BE49-F238E27FC236}">
                  <a16:creationId xmlns:a16="http://schemas.microsoft.com/office/drawing/2014/main" id="{83429908-22C6-A54E-A0FD-B316EA36FE8F}"/>
                </a:ext>
              </a:extLst>
            </p:cNvPr>
            <p:cNvSpPr/>
            <p:nvPr/>
          </p:nvSpPr>
          <p:spPr>
            <a:xfrm>
              <a:off x="3808498" y="2090198"/>
              <a:ext cx="1363133" cy="1363133"/>
            </a:xfrm>
            <a:prstGeom prst="ellipse">
              <a:avLst/>
            </a:prstGeom>
            <a:solidFill>
              <a:srgbClr val="00AB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9ECD"/>
                </a:solidFill>
              </a:endParaRPr>
            </a:p>
          </p:txBody>
        </p:sp>
        <p:pic>
          <p:nvPicPr>
            <p:cNvPr id="20" name="Graphic 19" descr="Books with solid fill">
              <a:extLst>
                <a:ext uri="{FF2B5EF4-FFF2-40B4-BE49-F238E27FC236}">
                  <a16:creationId xmlns:a16="http://schemas.microsoft.com/office/drawing/2014/main" id="{40882704-95AC-D049-8A37-4594BBBB71A2}"/>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4032863" y="2314563"/>
              <a:ext cx="914400" cy="914400"/>
            </a:xfrm>
            <a:prstGeom prst="rect">
              <a:avLst/>
            </a:prstGeom>
          </p:spPr>
        </p:pic>
      </p:grpSp>
      <p:sp>
        <p:nvSpPr>
          <p:cNvPr id="9" name="TextBox 8">
            <a:extLst>
              <a:ext uri="{FF2B5EF4-FFF2-40B4-BE49-F238E27FC236}">
                <a16:creationId xmlns:a16="http://schemas.microsoft.com/office/drawing/2014/main" id="{77A26EE3-74AD-0649-B0AD-4EBC140CFF4F}"/>
              </a:ext>
            </a:extLst>
          </p:cNvPr>
          <p:cNvSpPr txBox="1"/>
          <p:nvPr/>
        </p:nvSpPr>
        <p:spPr>
          <a:xfrm>
            <a:off x="1586558" y="454695"/>
            <a:ext cx="8616808" cy="492443"/>
          </a:xfrm>
          <a:prstGeom prst="rect">
            <a:avLst/>
          </a:prstGeom>
          <a:noFill/>
        </p:spPr>
        <p:txBody>
          <a:bodyPr wrap="square" rtlCol="0">
            <a:spAutoFit/>
          </a:bodyPr>
          <a:lstStyle/>
          <a:p>
            <a:r>
              <a:rPr lang="en-US" sz="2600" spc="-50" dirty="0">
                <a:solidFill>
                  <a:schemeClr val="bg2">
                    <a:lumMod val="50000"/>
                  </a:schemeClr>
                </a:solidFill>
              </a:rPr>
              <a:t>EBOOKS</a:t>
            </a:r>
          </a:p>
        </p:txBody>
      </p:sp>
      <p:cxnSp>
        <p:nvCxnSpPr>
          <p:cNvPr id="11" name="Straight Connector 10">
            <a:extLst>
              <a:ext uri="{FF2B5EF4-FFF2-40B4-BE49-F238E27FC236}">
                <a16:creationId xmlns:a16="http://schemas.microsoft.com/office/drawing/2014/main" id="{4016DB48-48A2-D142-A194-079828FFE45F}"/>
              </a:ext>
            </a:extLst>
          </p:cNvPr>
          <p:cNvCxnSpPr>
            <a:cxnSpLocks/>
          </p:cNvCxnSpPr>
          <p:nvPr/>
        </p:nvCxnSpPr>
        <p:spPr>
          <a:xfrm>
            <a:off x="1652260" y="956195"/>
            <a:ext cx="9864678" cy="0"/>
          </a:xfrm>
          <a:prstGeom prst="line">
            <a:avLst/>
          </a:prstGeom>
          <a:ln w="28575">
            <a:solidFill>
              <a:srgbClr val="00AB8E"/>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6A21C543-FCB4-064A-AD71-054DEE204B37}"/>
              </a:ext>
            </a:extLst>
          </p:cNvPr>
          <p:cNvSpPr txBox="1"/>
          <p:nvPr/>
        </p:nvSpPr>
        <p:spPr>
          <a:xfrm>
            <a:off x="1561946" y="1060449"/>
            <a:ext cx="9992053" cy="369332"/>
          </a:xfrm>
          <a:prstGeom prst="rect">
            <a:avLst/>
          </a:prstGeom>
          <a:noFill/>
        </p:spPr>
        <p:txBody>
          <a:bodyPr wrap="square" rtlCol="0">
            <a:spAutoFit/>
          </a:bodyPr>
          <a:lstStyle/>
          <a:p>
            <a:r>
              <a:rPr lang="en-US" dirty="0">
                <a:solidFill>
                  <a:schemeClr val="bg2">
                    <a:lumMod val="25000"/>
                  </a:schemeClr>
                </a:solidFill>
              </a:rPr>
              <a:t>Enhance reading in and outside the classroom</a:t>
            </a:r>
          </a:p>
        </p:txBody>
      </p:sp>
      <p:pic>
        <p:nvPicPr>
          <p:cNvPr id="5" name="Picture 4">
            <a:extLst>
              <a:ext uri="{FF2B5EF4-FFF2-40B4-BE49-F238E27FC236}">
                <a16:creationId xmlns:a16="http://schemas.microsoft.com/office/drawing/2014/main" id="{AC960DBE-3335-E14E-B5BB-2DC441B5588D}"/>
              </a:ext>
            </a:extLst>
          </p:cNvPr>
          <p:cNvPicPr>
            <a:picLocks noChangeAspect="1"/>
          </p:cNvPicPr>
          <p:nvPr/>
        </p:nvPicPr>
        <p:blipFill>
          <a:blip r:embed="rId5"/>
          <a:srcRect/>
          <a:stretch/>
        </p:blipFill>
        <p:spPr>
          <a:xfrm>
            <a:off x="1090578" y="1644636"/>
            <a:ext cx="3557505" cy="4555903"/>
          </a:xfrm>
          <a:prstGeom prst="rect">
            <a:avLst/>
          </a:prstGeom>
          <a:ln w="28575">
            <a:solidFill>
              <a:schemeClr val="bg2"/>
            </a:solidFill>
          </a:ln>
        </p:spPr>
      </p:pic>
      <p:pic>
        <p:nvPicPr>
          <p:cNvPr id="4" name="Picture 3">
            <a:extLst>
              <a:ext uri="{FF2B5EF4-FFF2-40B4-BE49-F238E27FC236}">
                <a16:creationId xmlns:a16="http://schemas.microsoft.com/office/drawing/2014/main" id="{2DF365AE-A8F0-4AA6-90BC-6D7804CBC387}"/>
              </a:ext>
            </a:extLst>
          </p:cNvPr>
          <p:cNvPicPr>
            <a:picLocks noChangeAspect="1"/>
          </p:cNvPicPr>
          <p:nvPr/>
        </p:nvPicPr>
        <p:blipFill>
          <a:blip r:embed="rId6"/>
          <a:stretch>
            <a:fillRect/>
          </a:stretch>
        </p:blipFill>
        <p:spPr>
          <a:xfrm>
            <a:off x="5551712" y="1644636"/>
            <a:ext cx="5703741" cy="4333391"/>
          </a:xfrm>
          <a:prstGeom prst="rect">
            <a:avLst/>
          </a:prstGeom>
          <a:ln w="28575">
            <a:solidFill>
              <a:schemeClr val="bg2"/>
            </a:solidFill>
          </a:ln>
        </p:spPr>
      </p:pic>
    </p:spTree>
    <p:extLst>
      <p:ext uri="{BB962C8B-B14F-4D97-AF65-F5344CB8AC3E}">
        <p14:creationId xmlns:p14="http://schemas.microsoft.com/office/powerpoint/2010/main" val="29635262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 name="Picture 57">
            <a:extLst>
              <a:ext uri="{FF2B5EF4-FFF2-40B4-BE49-F238E27FC236}">
                <a16:creationId xmlns:a16="http://schemas.microsoft.com/office/drawing/2014/main" id="{E73D9D1A-0B52-6147-AB5C-05CF4064B92F}"/>
              </a:ext>
            </a:extLst>
          </p:cNvPr>
          <p:cNvPicPr>
            <a:picLocks noChangeAspect="1"/>
          </p:cNvPicPr>
          <p:nvPr/>
        </p:nvPicPr>
        <p:blipFill>
          <a:blip r:embed="rId3"/>
          <a:srcRect/>
          <a:stretch/>
        </p:blipFill>
        <p:spPr>
          <a:xfrm>
            <a:off x="5193411" y="1043473"/>
            <a:ext cx="6469176" cy="3560743"/>
          </a:xfrm>
          <a:prstGeom prst="rect">
            <a:avLst/>
          </a:prstGeom>
          <a:ln w="28575">
            <a:solidFill>
              <a:schemeClr val="bg2"/>
            </a:solidFill>
          </a:ln>
        </p:spPr>
      </p:pic>
      <p:sp>
        <p:nvSpPr>
          <p:cNvPr id="7" name="Title 6">
            <a:extLst>
              <a:ext uri="{FF2B5EF4-FFF2-40B4-BE49-F238E27FC236}">
                <a16:creationId xmlns:a16="http://schemas.microsoft.com/office/drawing/2014/main" id="{99F29EDB-AC2A-EC4C-844D-2F473B76384F}"/>
              </a:ext>
            </a:extLst>
          </p:cNvPr>
          <p:cNvSpPr>
            <a:spLocks noGrp="1"/>
          </p:cNvSpPr>
          <p:nvPr>
            <p:ph type="title"/>
          </p:nvPr>
        </p:nvSpPr>
        <p:spPr/>
        <p:txBody>
          <a:bodyPr/>
          <a:lstStyle/>
          <a:p>
            <a:r>
              <a:rPr lang="en-US" dirty="0">
                <a:latin typeface="+mn-lt"/>
              </a:rPr>
              <a:t>SUPPORT DEVELOPING AND ADVANCED READERS</a:t>
            </a:r>
          </a:p>
        </p:txBody>
      </p:sp>
      <p:pic>
        <p:nvPicPr>
          <p:cNvPr id="59" name="Picture 58">
            <a:extLst>
              <a:ext uri="{FF2B5EF4-FFF2-40B4-BE49-F238E27FC236}">
                <a16:creationId xmlns:a16="http://schemas.microsoft.com/office/drawing/2014/main" id="{E65F74E8-443C-014E-AD84-678E57595395}"/>
              </a:ext>
            </a:extLst>
          </p:cNvPr>
          <p:cNvPicPr>
            <a:picLocks noChangeAspect="1"/>
          </p:cNvPicPr>
          <p:nvPr/>
        </p:nvPicPr>
        <p:blipFill>
          <a:blip r:embed="rId4"/>
          <a:srcRect/>
          <a:stretch/>
        </p:blipFill>
        <p:spPr>
          <a:xfrm>
            <a:off x="5317865" y="2388302"/>
            <a:ext cx="2972485" cy="802232"/>
          </a:xfrm>
          <a:prstGeom prst="rect">
            <a:avLst/>
          </a:prstGeom>
          <a:ln w="28575">
            <a:solidFill>
              <a:srgbClr val="009ECD"/>
            </a:solidFill>
          </a:ln>
        </p:spPr>
      </p:pic>
      <p:pic>
        <p:nvPicPr>
          <p:cNvPr id="61" name="Picture 60">
            <a:extLst>
              <a:ext uri="{FF2B5EF4-FFF2-40B4-BE49-F238E27FC236}">
                <a16:creationId xmlns:a16="http://schemas.microsoft.com/office/drawing/2014/main" id="{71D7723B-FE93-B640-AB3E-1B32C9B66BCE}"/>
              </a:ext>
            </a:extLst>
          </p:cNvPr>
          <p:cNvPicPr>
            <a:picLocks noChangeAspect="1"/>
          </p:cNvPicPr>
          <p:nvPr/>
        </p:nvPicPr>
        <p:blipFill>
          <a:blip r:embed="rId5"/>
          <a:srcRect/>
          <a:stretch/>
        </p:blipFill>
        <p:spPr>
          <a:xfrm>
            <a:off x="5709445" y="3618747"/>
            <a:ext cx="6146652" cy="3115685"/>
          </a:xfrm>
          <a:prstGeom prst="rect">
            <a:avLst/>
          </a:prstGeom>
          <a:ln w="28575">
            <a:solidFill>
              <a:schemeClr val="bg2"/>
            </a:solidFill>
          </a:ln>
        </p:spPr>
      </p:pic>
      <p:pic>
        <p:nvPicPr>
          <p:cNvPr id="11" name="Picture 10">
            <a:extLst>
              <a:ext uri="{FF2B5EF4-FFF2-40B4-BE49-F238E27FC236}">
                <a16:creationId xmlns:a16="http://schemas.microsoft.com/office/drawing/2014/main" id="{DECF115E-EBEF-8241-8407-9060E2B3637D}"/>
              </a:ext>
            </a:extLst>
          </p:cNvPr>
          <p:cNvPicPr>
            <a:picLocks noChangeAspect="1"/>
          </p:cNvPicPr>
          <p:nvPr/>
        </p:nvPicPr>
        <p:blipFill>
          <a:blip r:embed="rId6"/>
          <a:srcRect/>
          <a:stretch/>
        </p:blipFill>
        <p:spPr>
          <a:xfrm>
            <a:off x="5741529" y="3883682"/>
            <a:ext cx="1217642" cy="709176"/>
          </a:xfrm>
          <a:prstGeom prst="rect">
            <a:avLst/>
          </a:prstGeom>
          <a:ln w="28575">
            <a:solidFill>
              <a:srgbClr val="009ECD"/>
            </a:solidFill>
          </a:ln>
        </p:spPr>
      </p:pic>
      <p:grpSp>
        <p:nvGrpSpPr>
          <p:cNvPr id="86" name="Group 85">
            <a:extLst>
              <a:ext uri="{FF2B5EF4-FFF2-40B4-BE49-F238E27FC236}">
                <a16:creationId xmlns:a16="http://schemas.microsoft.com/office/drawing/2014/main" id="{8110EAE7-8329-F44B-BBB9-43E64416B919}"/>
              </a:ext>
            </a:extLst>
          </p:cNvPr>
          <p:cNvGrpSpPr/>
          <p:nvPr/>
        </p:nvGrpSpPr>
        <p:grpSpPr>
          <a:xfrm>
            <a:off x="697375" y="1275946"/>
            <a:ext cx="4318624" cy="4697117"/>
            <a:chOff x="697375" y="1275946"/>
            <a:chExt cx="4318624" cy="4697117"/>
          </a:xfrm>
        </p:grpSpPr>
        <p:grpSp>
          <p:nvGrpSpPr>
            <p:cNvPr id="87" name="Group 86">
              <a:extLst>
                <a:ext uri="{FF2B5EF4-FFF2-40B4-BE49-F238E27FC236}">
                  <a16:creationId xmlns:a16="http://schemas.microsoft.com/office/drawing/2014/main" id="{75E5FDC1-4BC2-F647-98FF-A8AAE6C233B4}"/>
                </a:ext>
              </a:extLst>
            </p:cNvPr>
            <p:cNvGrpSpPr/>
            <p:nvPr/>
          </p:nvGrpSpPr>
          <p:grpSpPr>
            <a:xfrm>
              <a:off x="697375" y="1364608"/>
              <a:ext cx="517455" cy="517455"/>
              <a:chOff x="4521200" y="825500"/>
              <a:chExt cx="660400" cy="660400"/>
            </a:xfrm>
          </p:grpSpPr>
          <p:sp>
            <p:nvSpPr>
              <p:cNvPr id="116" name="Rectangle 115">
                <a:extLst>
                  <a:ext uri="{FF2B5EF4-FFF2-40B4-BE49-F238E27FC236}">
                    <a16:creationId xmlns:a16="http://schemas.microsoft.com/office/drawing/2014/main" id="{3815AADD-A145-EB47-B04D-945AB0662940}"/>
                  </a:ext>
                </a:extLst>
              </p:cNvPr>
              <p:cNvSpPr/>
              <p:nvPr/>
            </p:nvSpPr>
            <p:spPr>
              <a:xfrm>
                <a:off x="4521200" y="825500"/>
                <a:ext cx="660400" cy="660400"/>
              </a:xfrm>
              <a:prstGeom prst="rect">
                <a:avLst/>
              </a:prstGeom>
              <a:solidFill>
                <a:srgbClr val="659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Oval 116">
                <a:extLst>
                  <a:ext uri="{FF2B5EF4-FFF2-40B4-BE49-F238E27FC236}">
                    <a16:creationId xmlns:a16="http://schemas.microsoft.com/office/drawing/2014/main" id="{58FCB258-71BC-9C44-A457-284184390A60}"/>
                  </a:ext>
                </a:extLst>
              </p:cNvPr>
              <p:cNvSpPr/>
              <p:nvPr/>
            </p:nvSpPr>
            <p:spPr>
              <a:xfrm>
                <a:off x="4781550" y="1085850"/>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8" name="TextBox 87">
              <a:extLst>
                <a:ext uri="{FF2B5EF4-FFF2-40B4-BE49-F238E27FC236}">
                  <a16:creationId xmlns:a16="http://schemas.microsoft.com/office/drawing/2014/main" id="{62FB6712-F217-7748-A217-F2357C4FB0DA}"/>
                </a:ext>
              </a:extLst>
            </p:cNvPr>
            <p:cNvSpPr txBox="1"/>
            <p:nvPr/>
          </p:nvSpPr>
          <p:spPr>
            <a:xfrm>
              <a:off x="1444500" y="1275946"/>
              <a:ext cx="2967584" cy="646331"/>
            </a:xfrm>
            <a:prstGeom prst="rect">
              <a:avLst/>
            </a:prstGeom>
            <a:noFill/>
          </p:spPr>
          <p:txBody>
            <a:bodyPr wrap="square" rtlCol="0">
              <a:spAutoFit/>
            </a:bodyPr>
            <a:lstStyle/>
            <a:p>
              <a:r>
                <a:rPr lang="en-US" b="1" dirty="0">
                  <a:solidFill>
                    <a:srgbClr val="659933"/>
                  </a:solidFill>
                </a:rPr>
                <a:t>LOWER ELEMENTARY</a:t>
              </a:r>
            </a:p>
            <a:p>
              <a:r>
                <a:rPr lang="en-US" dirty="0">
                  <a:solidFill>
                    <a:schemeClr val="bg2">
                      <a:lumMod val="50000"/>
                    </a:schemeClr>
                  </a:solidFill>
                </a:rPr>
                <a:t>Up to 500L</a:t>
              </a:r>
            </a:p>
          </p:txBody>
        </p:sp>
        <p:grpSp>
          <p:nvGrpSpPr>
            <p:cNvPr id="89" name="Group 88">
              <a:extLst>
                <a:ext uri="{FF2B5EF4-FFF2-40B4-BE49-F238E27FC236}">
                  <a16:creationId xmlns:a16="http://schemas.microsoft.com/office/drawing/2014/main" id="{57B26C95-FFB9-BC49-88A0-4CEFE6403221}"/>
                </a:ext>
              </a:extLst>
            </p:cNvPr>
            <p:cNvGrpSpPr/>
            <p:nvPr/>
          </p:nvGrpSpPr>
          <p:grpSpPr>
            <a:xfrm>
              <a:off x="697375" y="2375994"/>
              <a:ext cx="517455" cy="517455"/>
              <a:chOff x="4521200" y="1896237"/>
              <a:chExt cx="660400" cy="660400"/>
            </a:xfrm>
          </p:grpSpPr>
          <p:sp>
            <p:nvSpPr>
              <p:cNvPr id="112" name="Rectangle 111">
                <a:extLst>
                  <a:ext uri="{FF2B5EF4-FFF2-40B4-BE49-F238E27FC236}">
                    <a16:creationId xmlns:a16="http://schemas.microsoft.com/office/drawing/2014/main" id="{55F7C03C-233C-8342-8CA9-ECD842974DF4}"/>
                  </a:ext>
                </a:extLst>
              </p:cNvPr>
              <p:cNvSpPr/>
              <p:nvPr/>
            </p:nvSpPr>
            <p:spPr>
              <a:xfrm>
                <a:off x="4521200" y="1896237"/>
                <a:ext cx="660400" cy="660400"/>
              </a:xfrm>
              <a:prstGeom prst="rect">
                <a:avLst/>
              </a:prstGeom>
              <a:solidFill>
                <a:srgbClr val="0597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3" name="Group 112">
                <a:extLst>
                  <a:ext uri="{FF2B5EF4-FFF2-40B4-BE49-F238E27FC236}">
                    <a16:creationId xmlns:a16="http://schemas.microsoft.com/office/drawing/2014/main" id="{B68A1547-1650-5740-AB34-CE5C7A62AEE0}"/>
                  </a:ext>
                </a:extLst>
              </p:cNvPr>
              <p:cNvGrpSpPr/>
              <p:nvPr/>
            </p:nvGrpSpPr>
            <p:grpSpPr>
              <a:xfrm>
                <a:off x="4781550" y="2009481"/>
                <a:ext cx="139700" cy="433913"/>
                <a:chOff x="4778733" y="1969158"/>
                <a:chExt cx="139700" cy="433913"/>
              </a:xfrm>
            </p:grpSpPr>
            <p:sp>
              <p:nvSpPr>
                <p:cNvPr id="114" name="Oval 113">
                  <a:extLst>
                    <a:ext uri="{FF2B5EF4-FFF2-40B4-BE49-F238E27FC236}">
                      <a16:creationId xmlns:a16="http://schemas.microsoft.com/office/drawing/2014/main" id="{FD7AE1A4-6BBF-D14A-87BB-1EC2F4CF6B9B}"/>
                    </a:ext>
                  </a:extLst>
                </p:cNvPr>
                <p:cNvSpPr/>
                <p:nvPr/>
              </p:nvSpPr>
              <p:spPr>
                <a:xfrm>
                  <a:off x="4778733" y="1969158"/>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Oval 114">
                  <a:extLst>
                    <a:ext uri="{FF2B5EF4-FFF2-40B4-BE49-F238E27FC236}">
                      <a16:creationId xmlns:a16="http://schemas.microsoft.com/office/drawing/2014/main" id="{FAF4BA66-FF8D-6443-80A7-4995D9F621F6}"/>
                    </a:ext>
                  </a:extLst>
                </p:cNvPr>
                <p:cNvSpPr/>
                <p:nvPr/>
              </p:nvSpPr>
              <p:spPr>
                <a:xfrm>
                  <a:off x="4778733" y="2263371"/>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90" name="TextBox 89">
              <a:extLst>
                <a:ext uri="{FF2B5EF4-FFF2-40B4-BE49-F238E27FC236}">
                  <a16:creationId xmlns:a16="http://schemas.microsoft.com/office/drawing/2014/main" id="{E8FEE139-04B7-A540-B9AC-58131452A24B}"/>
                </a:ext>
              </a:extLst>
            </p:cNvPr>
            <p:cNvSpPr txBox="1"/>
            <p:nvPr/>
          </p:nvSpPr>
          <p:spPr>
            <a:xfrm>
              <a:off x="1412416" y="2278483"/>
              <a:ext cx="2967584" cy="646331"/>
            </a:xfrm>
            <a:prstGeom prst="rect">
              <a:avLst/>
            </a:prstGeom>
            <a:noFill/>
          </p:spPr>
          <p:txBody>
            <a:bodyPr wrap="square" rtlCol="0">
              <a:spAutoFit/>
            </a:bodyPr>
            <a:lstStyle/>
            <a:p>
              <a:r>
                <a:rPr lang="en-US" b="1" dirty="0">
                  <a:solidFill>
                    <a:srgbClr val="0597EB"/>
                  </a:solidFill>
                </a:rPr>
                <a:t>UPPER ELEMENTARY</a:t>
              </a:r>
            </a:p>
            <a:p>
              <a:r>
                <a:rPr lang="en-US" dirty="0">
                  <a:solidFill>
                    <a:schemeClr val="bg2">
                      <a:lumMod val="50000"/>
                    </a:schemeClr>
                  </a:solidFill>
                </a:rPr>
                <a:t>501L – 850L</a:t>
              </a:r>
            </a:p>
          </p:txBody>
        </p:sp>
        <p:grpSp>
          <p:nvGrpSpPr>
            <p:cNvPr id="91" name="Group 90">
              <a:extLst>
                <a:ext uri="{FF2B5EF4-FFF2-40B4-BE49-F238E27FC236}">
                  <a16:creationId xmlns:a16="http://schemas.microsoft.com/office/drawing/2014/main" id="{D8513F47-9E17-9844-AB2D-2BE0B99E3657}"/>
                </a:ext>
              </a:extLst>
            </p:cNvPr>
            <p:cNvGrpSpPr/>
            <p:nvPr/>
          </p:nvGrpSpPr>
          <p:grpSpPr>
            <a:xfrm>
              <a:off x="697375" y="3401528"/>
              <a:ext cx="517455" cy="517455"/>
              <a:chOff x="4521200" y="2966974"/>
              <a:chExt cx="660400" cy="660400"/>
            </a:xfrm>
          </p:grpSpPr>
          <p:sp>
            <p:nvSpPr>
              <p:cNvPr id="108" name="Rectangle 107">
                <a:extLst>
                  <a:ext uri="{FF2B5EF4-FFF2-40B4-BE49-F238E27FC236}">
                    <a16:creationId xmlns:a16="http://schemas.microsoft.com/office/drawing/2014/main" id="{7DFB3FD2-4F87-AE48-B578-60B08207DF09}"/>
                  </a:ext>
                </a:extLst>
              </p:cNvPr>
              <p:cNvSpPr/>
              <p:nvPr/>
            </p:nvSpPr>
            <p:spPr>
              <a:xfrm>
                <a:off x="4521200" y="2966974"/>
                <a:ext cx="660400" cy="660400"/>
              </a:xfrm>
              <a:prstGeom prst="rect">
                <a:avLst/>
              </a:prstGeom>
              <a:solidFill>
                <a:srgbClr val="0361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Oval 108">
                <a:extLst>
                  <a:ext uri="{FF2B5EF4-FFF2-40B4-BE49-F238E27FC236}">
                    <a16:creationId xmlns:a16="http://schemas.microsoft.com/office/drawing/2014/main" id="{E482E7F6-E92C-7644-B113-BC2D954E2F80}"/>
                  </a:ext>
                </a:extLst>
              </p:cNvPr>
              <p:cNvSpPr/>
              <p:nvPr/>
            </p:nvSpPr>
            <p:spPr>
              <a:xfrm>
                <a:off x="4781550" y="3065578"/>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Oval 109">
                <a:extLst>
                  <a:ext uri="{FF2B5EF4-FFF2-40B4-BE49-F238E27FC236}">
                    <a16:creationId xmlns:a16="http://schemas.microsoft.com/office/drawing/2014/main" id="{2F8293D4-AF5B-104B-A27B-E578596618ED}"/>
                  </a:ext>
                </a:extLst>
              </p:cNvPr>
              <p:cNvSpPr/>
              <p:nvPr/>
            </p:nvSpPr>
            <p:spPr>
              <a:xfrm>
                <a:off x="4606757" y="3380415"/>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Oval 110">
                <a:extLst>
                  <a:ext uri="{FF2B5EF4-FFF2-40B4-BE49-F238E27FC236}">
                    <a16:creationId xmlns:a16="http://schemas.microsoft.com/office/drawing/2014/main" id="{7535FBC0-19AF-F147-BACD-3A2F27AC5E4C}"/>
                  </a:ext>
                </a:extLst>
              </p:cNvPr>
              <p:cNvSpPr/>
              <p:nvPr/>
            </p:nvSpPr>
            <p:spPr>
              <a:xfrm>
                <a:off x="4948321" y="3380415"/>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2" name="TextBox 91">
              <a:extLst>
                <a:ext uri="{FF2B5EF4-FFF2-40B4-BE49-F238E27FC236}">
                  <a16:creationId xmlns:a16="http://schemas.microsoft.com/office/drawing/2014/main" id="{2E9A8D6E-C497-214A-AE47-E682B3FF228E}"/>
                </a:ext>
              </a:extLst>
            </p:cNvPr>
            <p:cNvSpPr txBox="1"/>
            <p:nvPr/>
          </p:nvSpPr>
          <p:spPr>
            <a:xfrm>
              <a:off x="1444500" y="3301340"/>
              <a:ext cx="2967584" cy="646331"/>
            </a:xfrm>
            <a:prstGeom prst="rect">
              <a:avLst/>
            </a:prstGeom>
            <a:noFill/>
          </p:spPr>
          <p:txBody>
            <a:bodyPr wrap="square" rtlCol="0">
              <a:spAutoFit/>
            </a:bodyPr>
            <a:lstStyle/>
            <a:p>
              <a:r>
                <a:rPr lang="en-US" b="1" dirty="0">
                  <a:solidFill>
                    <a:srgbClr val="036198"/>
                  </a:solidFill>
                </a:rPr>
                <a:t>MIDDLE SCHOOL</a:t>
              </a:r>
            </a:p>
            <a:p>
              <a:r>
                <a:rPr lang="en-US" dirty="0">
                  <a:solidFill>
                    <a:schemeClr val="bg2">
                      <a:lumMod val="50000"/>
                    </a:schemeClr>
                  </a:solidFill>
                </a:rPr>
                <a:t>851L – 1100L</a:t>
              </a:r>
            </a:p>
          </p:txBody>
        </p:sp>
        <p:grpSp>
          <p:nvGrpSpPr>
            <p:cNvPr id="93" name="Group 92">
              <a:extLst>
                <a:ext uri="{FF2B5EF4-FFF2-40B4-BE49-F238E27FC236}">
                  <a16:creationId xmlns:a16="http://schemas.microsoft.com/office/drawing/2014/main" id="{E39FA5B1-E6E8-A04A-AD3F-F0CB31440E5C}"/>
                </a:ext>
              </a:extLst>
            </p:cNvPr>
            <p:cNvGrpSpPr/>
            <p:nvPr/>
          </p:nvGrpSpPr>
          <p:grpSpPr>
            <a:xfrm>
              <a:off x="697375" y="4404676"/>
              <a:ext cx="517455" cy="517455"/>
              <a:chOff x="4521200" y="4037711"/>
              <a:chExt cx="660400" cy="660400"/>
            </a:xfrm>
          </p:grpSpPr>
          <p:sp>
            <p:nvSpPr>
              <p:cNvPr id="103" name="Rectangle 102">
                <a:extLst>
                  <a:ext uri="{FF2B5EF4-FFF2-40B4-BE49-F238E27FC236}">
                    <a16:creationId xmlns:a16="http://schemas.microsoft.com/office/drawing/2014/main" id="{B6DB5371-A6FB-734C-A78C-F7EBB5A9655B}"/>
                  </a:ext>
                </a:extLst>
              </p:cNvPr>
              <p:cNvSpPr/>
              <p:nvPr/>
            </p:nvSpPr>
            <p:spPr>
              <a:xfrm>
                <a:off x="4521200" y="4037711"/>
                <a:ext cx="660400" cy="660400"/>
              </a:xfrm>
              <a:prstGeom prst="rect">
                <a:avLst/>
              </a:prstGeom>
              <a:solidFill>
                <a:srgbClr val="5F21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Oval 103">
                <a:extLst>
                  <a:ext uri="{FF2B5EF4-FFF2-40B4-BE49-F238E27FC236}">
                    <a16:creationId xmlns:a16="http://schemas.microsoft.com/office/drawing/2014/main" id="{56615257-102A-D142-9736-D150B2014975}"/>
                  </a:ext>
                </a:extLst>
              </p:cNvPr>
              <p:cNvSpPr/>
              <p:nvPr/>
            </p:nvSpPr>
            <p:spPr>
              <a:xfrm rot="18883706">
                <a:off x="4576419" y="4287233"/>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Oval 104">
                <a:extLst>
                  <a:ext uri="{FF2B5EF4-FFF2-40B4-BE49-F238E27FC236}">
                    <a16:creationId xmlns:a16="http://schemas.microsoft.com/office/drawing/2014/main" id="{227769F9-8CBE-4648-90EB-14878E27F6A5}"/>
                  </a:ext>
                </a:extLst>
              </p:cNvPr>
              <p:cNvSpPr/>
              <p:nvPr/>
            </p:nvSpPr>
            <p:spPr>
              <a:xfrm rot="18883706">
                <a:off x="4780340" y="4109244"/>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Oval 105">
                <a:extLst>
                  <a:ext uri="{FF2B5EF4-FFF2-40B4-BE49-F238E27FC236}">
                    <a16:creationId xmlns:a16="http://schemas.microsoft.com/office/drawing/2014/main" id="{22510D90-C1C6-C34F-83C3-A51C556C7FEF}"/>
                  </a:ext>
                </a:extLst>
              </p:cNvPr>
              <p:cNvSpPr/>
              <p:nvPr/>
            </p:nvSpPr>
            <p:spPr>
              <a:xfrm rot="18883706">
                <a:off x="4788064" y="4460166"/>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Oval 106">
                <a:extLst>
                  <a:ext uri="{FF2B5EF4-FFF2-40B4-BE49-F238E27FC236}">
                    <a16:creationId xmlns:a16="http://schemas.microsoft.com/office/drawing/2014/main" id="{F209B56F-BB75-354A-B08B-F310897089DB}"/>
                  </a:ext>
                </a:extLst>
              </p:cNvPr>
              <p:cNvSpPr/>
              <p:nvPr/>
            </p:nvSpPr>
            <p:spPr>
              <a:xfrm rot="18883706">
                <a:off x="4994064" y="4286252"/>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4" name="TextBox 93">
              <a:extLst>
                <a:ext uri="{FF2B5EF4-FFF2-40B4-BE49-F238E27FC236}">
                  <a16:creationId xmlns:a16="http://schemas.microsoft.com/office/drawing/2014/main" id="{013DAE17-0CCC-1342-A239-5A106A1A9AD0}"/>
                </a:ext>
              </a:extLst>
            </p:cNvPr>
            <p:cNvSpPr txBox="1"/>
            <p:nvPr/>
          </p:nvSpPr>
          <p:spPr>
            <a:xfrm>
              <a:off x="1412416" y="4303877"/>
              <a:ext cx="2967584" cy="646331"/>
            </a:xfrm>
            <a:prstGeom prst="rect">
              <a:avLst/>
            </a:prstGeom>
            <a:noFill/>
          </p:spPr>
          <p:txBody>
            <a:bodyPr wrap="square" rtlCol="0">
              <a:spAutoFit/>
            </a:bodyPr>
            <a:lstStyle/>
            <a:p>
              <a:r>
                <a:rPr lang="en-US" b="1" dirty="0">
                  <a:solidFill>
                    <a:srgbClr val="5F2165"/>
                  </a:solidFill>
                </a:rPr>
                <a:t>HIGH SCHOOL</a:t>
              </a:r>
            </a:p>
            <a:p>
              <a:r>
                <a:rPr lang="en-US" dirty="0">
                  <a:solidFill>
                    <a:schemeClr val="bg2">
                      <a:lumMod val="50000"/>
                    </a:schemeClr>
                  </a:solidFill>
                </a:rPr>
                <a:t>1101L – 1300L</a:t>
              </a:r>
            </a:p>
          </p:txBody>
        </p:sp>
        <p:grpSp>
          <p:nvGrpSpPr>
            <p:cNvPr id="95" name="Group 94">
              <a:extLst>
                <a:ext uri="{FF2B5EF4-FFF2-40B4-BE49-F238E27FC236}">
                  <a16:creationId xmlns:a16="http://schemas.microsoft.com/office/drawing/2014/main" id="{FDAFC152-6AE1-2943-883B-B766E49A6DC6}"/>
                </a:ext>
              </a:extLst>
            </p:cNvPr>
            <p:cNvGrpSpPr/>
            <p:nvPr/>
          </p:nvGrpSpPr>
          <p:grpSpPr>
            <a:xfrm>
              <a:off x="697375" y="5416060"/>
              <a:ext cx="517455" cy="517455"/>
              <a:chOff x="4521200" y="5108448"/>
              <a:chExt cx="660400" cy="660400"/>
            </a:xfrm>
          </p:grpSpPr>
          <p:sp>
            <p:nvSpPr>
              <p:cNvPr id="97" name="Rectangle 96">
                <a:extLst>
                  <a:ext uri="{FF2B5EF4-FFF2-40B4-BE49-F238E27FC236}">
                    <a16:creationId xmlns:a16="http://schemas.microsoft.com/office/drawing/2014/main" id="{4A6319CD-2A07-F747-973E-30DA112C9513}"/>
                  </a:ext>
                </a:extLst>
              </p:cNvPr>
              <p:cNvSpPr/>
              <p:nvPr/>
            </p:nvSpPr>
            <p:spPr>
              <a:xfrm>
                <a:off x="4521200" y="5108448"/>
                <a:ext cx="660400" cy="660400"/>
              </a:xfrm>
              <a:prstGeom prst="rect">
                <a:avLst/>
              </a:prstGeom>
              <a:solidFill>
                <a:srgbClr val="E05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Oval 97">
                <a:extLst>
                  <a:ext uri="{FF2B5EF4-FFF2-40B4-BE49-F238E27FC236}">
                    <a16:creationId xmlns:a16="http://schemas.microsoft.com/office/drawing/2014/main" id="{B5099C19-BBD3-2A41-9AC4-5594BDA04CAF}"/>
                  </a:ext>
                </a:extLst>
              </p:cNvPr>
              <p:cNvSpPr/>
              <p:nvPr/>
            </p:nvSpPr>
            <p:spPr>
              <a:xfrm>
                <a:off x="4614492" y="5197966"/>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Oval 98">
                <a:extLst>
                  <a:ext uri="{FF2B5EF4-FFF2-40B4-BE49-F238E27FC236}">
                    <a16:creationId xmlns:a16="http://schemas.microsoft.com/office/drawing/2014/main" id="{2E085713-A54D-9B47-8268-C416ECFF4636}"/>
                  </a:ext>
                </a:extLst>
              </p:cNvPr>
              <p:cNvSpPr/>
              <p:nvPr/>
            </p:nvSpPr>
            <p:spPr>
              <a:xfrm>
                <a:off x="4957488" y="5193621"/>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Oval 99">
                <a:extLst>
                  <a:ext uri="{FF2B5EF4-FFF2-40B4-BE49-F238E27FC236}">
                    <a16:creationId xmlns:a16="http://schemas.microsoft.com/office/drawing/2014/main" id="{4B8A35A5-736C-614C-8B94-6F5820B24A08}"/>
                  </a:ext>
                </a:extLst>
              </p:cNvPr>
              <p:cNvSpPr/>
              <p:nvPr/>
            </p:nvSpPr>
            <p:spPr>
              <a:xfrm>
                <a:off x="4615924" y="5542834"/>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Oval 100">
                <a:extLst>
                  <a:ext uri="{FF2B5EF4-FFF2-40B4-BE49-F238E27FC236}">
                    <a16:creationId xmlns:a16="http://schemas.microsoft.com/office/drawing/2014/main" id="{CA8D2803-EEAD-9E49-AE63-B49769D7CA83}"/>
                  </a:ext>
                </a:extLst>
              </p:cNvPr>
              <p:cNvSpPr/>
              <p:nvPr/>
            </p:nvSpPr>
            <p:spPr>
              <a:xfrm>
                <a:off x="4957488" y="5542834"/>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Oval 101">
                <a:extLst>
                  <a:ext uri="{FF2B5EF4-FFF2-40B4-BE49-F238E27FC236}">
                    <a16:creationId xmlns:a16="http://schemas.microsoft.com/office/drawing/2014/main" id="{E984BD38-4B16-AE4A-A385-58A05F513F67}"/>
                  </a:ext>
                </a:extLst>
              </p:cNvPr>
              <p:cNvSpPr/>
              <p:nvPr/>
            </p:nvSpPr>
            <p:spPr>
              <a:xfrm>
                <a:off x="4781550" y="5368798"/>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6" name="TextBox 95">
              <a:extLst>
                <a:ext uri="{FF2B5EF4-FFF2-40B4-BE49-F238E27FC236}">
                  <a16:creationId xmlns:a16="http://schemas.microsoft.com/office/drawing/2014/main" id="{6EBC86FD-0261-194C-8C7E-DDB1B15051CB}"/>
                </a:ext>
              </a:extLst>
            </p:cNvPr>
            <p:cNvSpPr txBox="1"/>
            <p:nvPr/>
          </p:nvSpPr>
          <p:spPr>
            <a:xfrm>
              <a:off x="1444499" y="5326732"/>
              <a:ext cx="3571500" cy="646331"/>
            </a:xfrm>
            <a:prstGeom prst="rect">
              <a:avLst/>
            </a:prstGeom>
            <a:noFill/>
          </p:spPr>
          <p:txBody>
            <a:bodyPr wrap="square" rtlCol="0">
              <a:spAutoFit/>
            </a:bodyPr>
            <a:lstStyle/>
            <a:p>
              <a:r>
                <a:rPr lang="en-US" b="1" dirty="0">
                  <a:solidFill>
                    <a:srgbClr val="E05529"/>
                  </a:solidFill>
                </a:rPr>
                <a:t>UNDERGRADUATE AND UP</a:t>
              </a:r>
            </a:p>
            <a:p>
              <a:r>
                <a:rPr lang="en-US" dirty="0">
                  <a:solidFill>
                    <a:schemeClr val="bg2">
                      <a:lumMod val="50000"/>
                    </a:schemeClr>
                  </a:solidFill>
                </a:rPr>
                <a:t>1301L +</a:t>
              </a:r>
            </a:p>
          </p:txBody>
        </p:sp>
      </p:grpSp>
      <p:sp>
        <p:nvSpPr>
          <p:cNvPr id="39" name="Rectangle 38">
            <a:extLst>
              <a:ext uri="{FF2B5EF4-FFF2-40B4-BE49-F238E27FC236}">
                <a16:creationId xmlns:a16="http://schemas.microsoft.com/office/drawing/2014/main" id="{7F8864CD-F339-4817-BE2E-0897D45EA3FB}"/>
              </a:ext>
            </a:extLst>
          </p:cNvPr>
          <p:cNvSpPr/>
          <p:nvPr/>
        </p:nvSpPr>
        <p:spPr>
          <a:xfrm>
            <a:off x="11568714" y="4303876"/>
            <a:ext cx="319467" cy="316551"/>
          </a:xfrm>
          <a:prstGeom prst="rect">
            <a:avLst/>
          </a:prstGeom>
          <a:noFill/>
          <a:ln w="28575">
            <a:solidFill>
              <a:srgbClr val="E055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9C38F4F3-9C11-43B0-B0AE-2EBE8302BEA1}"/>
              </a:ext>
            </a:extLst>
          </p:cNvPr>
          <p:cNvSpPr/>
          <p:nvPr/>
        </p:nvSpPr>
        <p:spPr>
          <a:xfrm>
            <a:off x="5844747" y="5021071"/>
            <a:ext cx="5817840" cy="708448"/>
          </a:xfrm>
          <a:prstGeom prst="rect">
            <a:avLst/>
          </a:prstGeom>
          <a:noFill/>
          <a:ln w="28575">
            <a:solidFill>
              <a:srgbClr val="E055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Arrow Connector 4">
            <a:extLst>
              <a:ext uri="{FF2B5EF4-FFF2-40B4-BE49-F238E27FC236}">
                <a16:creationId xmlns:a16="http://schemas.microsoft.com/office/drawing/2014/main" id="{3FC4AB90-43D5-4079-AFC3-412513A087F2}"/>
              </a:ext>
            </a:extLst>
          </p:cNvPr>
          <p:cNvCxnSpPr/>
          <p:nvPr/>
        </p:nvCxnSpPr>
        <p:spPr>
          <a:xfrm flipH="1">
            <a:off x="11152772" y="4620427"/>
            <a:ext cx="415942" cy="329781"/>
          </a:xfrm>
          <a:prstGeom prst="straightConnector1">
            <a:avLst/>
          </a:prstGeom>
          <a:ln w="28575">
            <a:solidFill>
              <a:schemeClr val="accent6"/>
            </a:solidFill>
            <a:tailEnd type="triangle"/>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01833EB6-C34C-41ED-83E7-1A4156D41B06}"/>
              </a:ext>
            </a:extLst>
          </p:cNvPr>
          <p:cNvPicPr>
            <a:picLocks noChangeAspect="1"/>
          </p:cNvPicPr>
          <p:nvPr/>
        </p:nvPicPr>
        <p:blipFill>
          <a:blip r:embed="rId7"/>
          <a:stretch>
            <a:fillRect/>
          </a:stretch>
        </p:blipFill>
        <p:spPr>
          <a:xfrm>
            <a:off x="9961856" y="5546570"/>
            <a:ext cx="2099080" cy="615017"/>
          </a:xfrm>
          <a:prstGeom prst="rect">
            <a:avLst/>
          </a:prstGeom>
          <a:ln w="28575">
            <a:solidFill>
              <a:srgbClr val="009ECD"/>
            </a:solidFill>
          </a:ln>
        </p:spPr>
      </p:pic>
    </p:spTree>
    <p:extLst>
      <p:ext uri="{BB962C8B-B14F-4D97-AF65-F5344CB8AC3E}">
        <p14:creationId xmlns:p14="http://schemas.microsoft.com/office/powerpoint/2010/main" val="3653701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31CA563-ED5E-3C40-A98E-645370FC54E7}"/>
              </a:ext>
            </a:extLst>
          </p:cNvPr>
          <p:cNvSpPr>
            <a:spLocks noGrp="1"/>
          </p:cNvSpPr>
          <p:nvPr>
            <p:ph type="title"/>
          </p:nvPr>
        </p:nvSpPr>
        <p:spPr/>
        <p:txBody>
          <a:bodyPr/>
          <a:lstStyle/>
          <a:p>
            <a:r>
              <a:rPr lang="en-US" dirty="0">
                <a:latin typeface="+mn-lt"/>
              </a:rPr>
              <a:t>GALE IN CONTEXT: ELEMENTARY</a:t>
            </a:r>
          </a:p>
        </p:txBody>
      </p:sp>
      <p:grpSp>
        <p:nvGrpSpPr>
          <p:cNvPr id="45" name="Group 44">
            <a:extLst>
              <a:ext uri="{FF2B5EF4-FFF2-40B4-BE49-F238E27FC236}">
                <a16:creationId xmlns:a16="http://schemas.microsoft.com/office/drawing/2014/main" id="{E051EC02-9F3A-7C4C-B4CA-906973BF908C}"/>
              </a:ext>
            </a:extLst>
          </p:cNvPr>
          <p:cNvGrpSpPr/>
          <p:nvPr/>
        </p:nvGrpSpPr>
        <p:grpSpPr>
          <a:xfrm>
            <a:off x="685800" y="4521200"/>
            <a:ext cx="3723154" cy="1422399"/>
            <a:chOff x="685798" y="4724400"/>
            <a:chExt cx="3723154" cy="1422399"/>
          </a:xfrm>
        </p:grpSpPr>
        <p:sp>
          <p:nvSpPr>
            <p:cNvPr id="41" name="Rectangle 40">
              <a:extLst>
                <a:ext uri="{FF2B5EF4-FFF2-40B4-BE49-F238E27FC236}">
                  <a16:creationId xmlns:a16="http://schemas.microsoft.com/office/drawing/2014/main" id="{C136B518-D63A-BF4D-B64B-B3F83D6F634E}"/>
                </a:ext>
              </a:extLst>
            </p:cNvPr>
            <p:cNvSpPr/>
            <p:nvPr/>
          </p:nvSpPr>
          <p:spPr>
            <a:xfrm>
              <a:off x="685799" y="4724400"/>
              <a:ext cx="3723153" cy="432576"/>
            </a:xfrm>
            <a:prstGeom prst="rect">
              <a:avLst/>
            </a:prstGeom>
            <a:solidFill>
              <a:srgbClr val="00AB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bg1"/>
                  </a:solidFill>
                </a:rPr>
                <a:t>Enhance Teaching and Learning</a:t>
              </a:r>
            </a:p>
          </p:txBody>
        </p:sp>
        <p:sp>
          <p:nvSpPr>
            <p:cNvPr id="42" name="Rectangle 41">
              <a:extLst>
                <a:ext uri="{FF2B5EF4-FFF2-40B4-BE49-F238E27FC236}">
                  <a16:creationId xmlns:a16="http://schemas.microsoft.com/office/drawing/2014/main" id="{062894D5-1C0D-3E49-9CBB-7FF390D92CAD}"/>
                </a:ext>
              </a:extLst>
            </p:cNvPr>
            <p:cNvSpPr/>
            <p:nvPr/>
          </p:nvSpPr>
          <p:spPr>
            <a:xfrm>
              <a:off x="685798" y="5156976"/>
              <a:ext cx="3723153" cy="98982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rtlCol="0" anchor="ctr"/>
            <a:lstStyle/>
            <a:p>
              <a:r>
                <a:rPr lang="en-US" sz="1600" dirty="0">
                  <a:solidFill>
                    <a:schemeClr val="tx1"/>
                  </a:solidFill>
                  <a:latin typeface="Arial" panose="020B0604020202020204" pitchFamily="34" charset="0"/>
                  <a:cs typeface="Arial" panose="020B0604020202020204" pitchFamily="34" charset="0"/>
                </a:rPr>
                <a:t>Safe place to </a:t>
              </a:r>
              <a:r>
                <a:rPr lang="en-US" sz="1600" b="1" dirty="0">
                  <a:solidFill>
                    <a:schemeClr val="tx1"/>
                  </a:solidFill>
                  <a:latin typeface="Arial" panose="020B0604020202020204" pitchFamily="34" charset="0"/>
                  <a:cs typeface="Arial" panose="020B0604020202020204" pitchFamily="34" charset="0"/>
                </a:rPr>
                <a:t>find answers, practice research skills, </a:t>
              </a:r>
              <a:r>
                <a:rPr lang="en-US" sz="1600" dirty="0">
                  <a:solidFill>
                    <a:schemeClr val="tx1"/>
                  </a:solidFill>
                  <a:latin typeface="Arial" panose="020B0604020202020204" pitchFamily="34" charset="0"/>
                  <a:cs typeface="Arial" panose="020B0604020202020204" pitchFamily="34" charset="0"/>
                </a:rPr>
                <a:t>and</a:t>
              </a:r>
              <a:r>
                <a:rPr lang="en-US" sz="1600" b="1" dirty="0">
                  <a:solidFill>
                    <a:schemeClr val="tx1"/>
                  </a:solidFill>
                  <a:latin typeface="Arial" panose="020B0604020202020204" pitchFamily="34" charset="0"/>
                  <a:cs typeface="Arial" panose="020B0604020202020204" pitchFamily="34" charset="0"/>
                </a:rPr>
                <a:t> explore interests</a:t>
              </a:r>
            </a:p>
          </p:txBody>
        </p:sp>
      </p:grpSp>
      <p:grpSp>
        <p:nvGrpSpPr>
          <p:cNvPr id="52" name="Group 51">
            <a:extLst>
              <a:ext uri="{FF2B5EF4-FFF2-40B4-BE49-F238E27FC236}">
                <a16:creationId xmlns:a16="http://schemas.microsoft.com/office/drawing/2014/main" id="{2AA03F2F-7EA8-7E49-9DED-FFF478855262}"/>
              </a:ext>
            </a:extLst>
          </p:cNvPr>
          <p:cNvGrpSpPr/>
          <p:nvPr/>
        </p:nvGrpSpPr>
        <p:grpSpPr>
          <a:xfrm>
            <a:off x="696433" y="2764324"/>
            <a:ext cx="3723154" cy="1422399"/>
            <a:chOff x="685798" y="4724400"/>
            <a:chExt cx="3723154" cy="1422399"/>
          </a:xfrm>
        </p:grpSpPr>
        <p:sp>
          <p:nvSpPr>
            <p:cNvPr id="53" name="Rectangle 52">
              <a:extLst>
                <a:ext uri="{FF2B5EF4-FFF2-40B4-BE49-F238E27FC236}">
                  <a16:creationId xmlns:a16="http://schemas.microsoft.com/office/drawing/2014/main" id="{BC2C8AED-1005-FC4C-8C4B-3D199D56F16A}"/>
                </a:ext>
              </a:extLst>
            </p:cNvPr>
            <p:cNvSpPr/>
            <p:nvPr/>
          </p:nvSpPr>
          <p:spPr>
            <a:xfrm>
              <a:off x="685799" y="4724400"/>
              <a:ext cx="3723153" cy="432576"/>
            </a:xfrm>
            <a:prstGeom prst="rect">
              <a:avLst/>
            </a:prstGeom>
            <a:solidFill>
              <a:srgbClr val="009E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bg1"/>
                  </a:solidFill>
                </a:rPr>
                <a:t>Support Curriculum Standards</a:t>
              </a:r>
            </a:p>
          </p:txBody>
        </p:sp>
        <p:sp>
          <p:nvSpPr>
            <p:cNvPr id="54" name="Rectangle 53">
              <a:extLst>
                <a:ext uri="{FF2B5EF4-FFF2-40B4-BE49-F238E27FC236}">
                  <a16:creationId xmlns:a16="http://schemas.microsoft.com/office/drawing/2014/main" id="{96EAA852-FCE3-0843-9C17-815876DC436D}"/>
                </a:ext>
              </a:extLst>
            </p:cNvPr>
            <p:cNvSpPr/>
            <p:nvPr/>
          </p:nvSpPr>
          <p:spPr>
            <a:xfrm>
              <a:off x="685798" y="5156976"/>
              <a:ext cx="3723153" cy="98982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rtlCol="0" anchor="ctr"/>
            <a:lstStyle/>
            <a:p>
              <a:r>
                <a:rPr lang="en-US" sz="1600" spc="-30" dirty="0">
                  <a:solidFill>
                    <a:schemeClr val="tx1"/>
                  </a:solidFill>
                </a:rPr>
                <a:t>Frequently-studied topics in </a:t>
              </a:r>
              <a:r>
                <a:rPr lang="en-US" sz="1600" b="1" spc="-30" dirty="0">
                  <a:solidFill>
                    <a:schemeClr val="tx1"/>
                  </a:solidFill>
                </a:rPr>
                <a:t>animal life, nature, history,</a:t>
              </a:r>
              <a:r>
                <a:rPr lang="en-US" sz="1600" spc="-30" dirty="0">
                  <a:solidFill>
                    <a:schemeClr val="tx1"/>
                  </a:solidFill>
                </a:rPr>
                <a:t> </a:t>
              </a:r>
              <a:r>
                <a:rPr lang="en-US" sz="1600" b="1" spc="-30" dirty="0">
                  <a:solidFill>
                    <a:schemeClr val="tx1"/>
                  </a:solidFill>
                </a:rPr>
                <a:t>geography</a:t>
              </a:r>
              <a:r>
                <a:rPr lang="en-US" sz="1600" spc="-30" dirty="0">
                  <a:solidFill>
                    <a:schemeClr val="tx1"/>
                  </a:solidFill>
                </a:rPr>
                <a:t>, </a:t>
              </a:r>
              <a:r>
                <a:rPr lang="en-US" sz="1600" b="1" spc="-30" dirty="0">
                  <a:solidFill>
                    <a:schemeClr val="tx1"/>
                  </a:solidFill>
                </a:rPr>
                <a:t>science,</a:t>
              </a:r>
              <a:r>
                <a:rPr lang="en-US" sz="1600" spc="-30" dirty="0">
                  <a:solidFill>
                    <a:schemeClr val="tx1"/>
                  </a:solidFill>
                </a:rPr>
                <a:t> </a:t>
              </a:r>
              <a:r>
                <a:rPr lang="en-US" sz="1600" b="1" spc="-30" dirty="0">
                  <a:solidFill>
                    <a:schemeClr val="tx1"/>
                  </a:solidFill>
                </a:rPr>
                <a:t>health</a:t>
              </a:r>
              <a:r>
                <a:rPr lang="en-US" sz="1600" spc="-30" dirty="0">
                  <a:solidFill>
                    <a:schemeClr val="tx1"/>
                  </a:solidFill>
                </a:rPr>
                <a:t>, </a:t>
              </a:r>
              <a:r>
                <a:rPr lang="en-US" sz="1600" b="1" spc="-30" dirty="0">
                  <a:solidFill>
                    <a:schemeClr val="tx1"/>
                  </a:solidFill>
                </a:rPr>
                <a:t>literature </a:t>
              </a:r>
              <a:r>
                <a:rPr lang="en-US" sz="1600" spc="-30" dirty="0">
                  <a:solidFill>
                    <a:schemeClr val="tx1"/>
                  </a:solidFill>
                </a:rPr>
                <a:t>and more</a:t>
              </a:r>
            </a:p>
          </p:txBody>
        </p:sp>
      </p:grpSp>
      <p:grpSp>
        <p:nvGrpSpPr>
          <p:cNvPr id="55" name="Group 54">
            <a:extLst>
              <a:ext uri="{FF2B5EF4-FFF2-40B4-BE49-F238E27FC236}">
                <a16:creationId xmlns:a16="http://schemas.microsoft.com/office/drawing/2014/main" id="{71E4A659-2FFB-004E-B5D2-0147D347859B}"/>
              </a:ext>
            </a:extLst>
          </p:cNvPr>
          <p:cNvGrpSpPr/>
          <p:nvPr/>
        </p:nvGrpSpPr>
        <p:grpSpPr>
          <a:xfrm>
            <a:off x="696433" y="1302326"/>
            <a:ext cx="3723154" cy="1127521"/>
            <a:chOff x="685798" y="4724400"/>
            <a:chExt cx="3723154" cy="1127521"/>
          </a:xfrm>
        </p:grpSpPr>
        <p:sp>
          <p:nvSpPr>
            <p:cNvPr id="56" name="Rectangle 55">
              <a:extLst>
                <a:ext uri="{FF2B5EF4-FFF2-40B4-BE49-F238E27FC236}">
                  <a16:creationId xmlns:a16="http://schemas.microsoft.com/office/drawing/2014/main" id="{178CCDA5-D68E-4C4E-B69E-08DD3BF99275}"/>
                </a:ext>
              </a:extLst>
            </p:cNvPr>
            <p:cNvSpPr/>
            <p:nvPr/>
          </p:nvSpPr>
          <p:spPr>
            <a:xfrm>
              <a:off x="685799" y="4724400"/>
              <a:ext cx="3723153" cy="432576"/>
            </a:xfrm>
            <a:prstGeom prst="rect">
              <a:avLst/>
            </a:prstGeom>
            <a:solidFill>
              <a:srgbClr val="5F21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bg1"/>
                  </a:solidFill>
                </a:rPr>
                <a:t>Discover Premium Resources</a:t>
              </a:r>
            </a:p>
          </p:txBody>
        </p:sp>
        <p:sp>
          <p:nvSpPr>
            <p:cNvPr id="57" name="Rectangle 56">
              <a:extLst>
                <a:ext uri="{FF2B5EF4-FFF2-40B4-BE49-F238E27FC236}">
                  <a16:creationId xmlns:a16="http://schemas.microsoft.com/office/drawing/2014/main" id="{66CCC182-E523-C24A-A03F-0637639DD38A}"/>
                </a:ext>
              </a:extLst>
            </p:cNvPr>
            <p:cNvSpPr/>
            <p:nvPr/>
          </p:nvSpPr>
          <p:spPr>
            <a:xfrm>
              <a:off x="685798" y="5156976"/>
              <a:ext cx="3723153" cy="69494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rtlCol="0" anchor="ctr"/>
            <a:lstStyle/>
            <a:p>
              <a:r>
                <a:rPr lang="en-US" sz="1600" dirty="0">
                  <a:solidFill>
                    <a:schemeClr val="tx1"/>
                  </a:solidFill>
                </a:rPr>
                <a:t>Trusted </a:t>
              </a:r>
              <a:r>
                <a:rPr lang="en-US" sz="1600" b="1" dirty="0">
                  <a:solidFill>
                    <a:schemeClr val="tx1"/>
                  </a:solidFill>
                </a:rPr>
                <a:t>reference</a:t>
              </a:r>
              <a:r>
                <a:rPr lang="en-US" sz="1600" dirty="0">
                  <a:solidFill>
                    <a:schemeClr val="tx1"/>
                  </a:solidFill>
                </a:rPr>
                <a:t>, top </a:t>
              </a:r>
              <a:r>
                <a:rPr lang="en-US" sz="1600" b="1" dirty="0">
                  <a:solidFill>
                    <a:schemeClr val="tx1"/>
                  </a:solidFill>
                </a:rPr>
                <a:t>periodicals</a:t>
              </a:r>
              <a:r>
                <a:rPr lang="en-US" sz="1600" dirty="0">
                  <a:solidFill>
                    <a:schemeClr val="tx1"/>
                  </a:solidFill>
                </a:rPr>
                <a:t>, </a:t>
              </a:r>
              <a:r>
                <a:rPr lang="en-US" sz="1600" b="1" dirty="0">
                  <a:solidFill>
                    <a:schemeClr val="tx1"/>
                  </a:solidFill>
                </a:rPr>
                <a:t>videos</a:t>
              </a:r>
              <a:r>
                <a:rPr lang="en-US" sz="1600" dirty="0">
                  <a:solidFill>
                    <a:schemeClr val="tx1"/>
                  </a:solidFill>
                </a:rPr>
                <a:t>, </a:t>
              </a:r>
              <a:r>
                <a:rPr lang="en-US" sz="1600" b="1" dirty="0">
                  <a:solidFill>
                    <a:schemeClr val="tx1"/>
                  </a:solidFill>
                </a:rPr>
                <a:t>images, </a:t>
              </a:r>
              <a:r>
                <a:rPr lang="en-US" sz="1600" dirty="0">
                  <a:solidFill>
                    <a:schemeClr val="tx1"/>
                  </a:solidFill>
                </a:rPr>
                <a:t>and </a:t>
              </a:r>
              <a:r>
                <a:rPr lang="en-US" sz="1600" b="1" dirty="0">
                  <a:solidFill>
                    <a:schemeClr val="tx1"/>
                  </a:solidFill>
                </a:rPr>
                <a:t>books</a:t>
              </a:r>
              <a:endParaRPr lang="en-US" sz="1600" dirty="0">
                <a:solidFill>
                  <a:schemeClr val="tx1"/>
                </a:solidFill>
              </a:endParaRPr>
            </a:p>
          </p:txBody>
        </p:sp>
      </p:grpSp>
      <p:pic>
        <p:nvPicPr>
          <p:cNvPr id="6" name="Picture 5" descr="Graphical user interface&#10;&#10;Description automatically generated">
            <a:extLst>
              <a:ext uri="{FF2B5EF4-FFF2-40B4-BE49-F238E27FC236}">
                <a16:creationId xmlns:a16="http://schemas.microsoft.com/office/drawing/2014/main" id="{C7C54C98-44CD-974B-80ED-BBE55EF843F6}"/>
              </a:ext>
            </a:extLst>
          </p:cNvPr>
          <p:cNvPicPr>
            <a:picLocks noChangeAspect="1"/>
          </p:cNvPicPr>
          <p:nvPr/>
        </p:nvPicPr>
        <p:blipFill rotWithShape="1">
          <a:blip r:embed="rId3"/>
          <a:srcRect b="7843"/>
          <a:stretch/>
        </p:blipFill>
        <p:spPr>
          <a:xfrm>
            <a:off x="4675921" y="1302326"/>
            <a:ext cx="6819646" cy="4641273"/>
          </a:xfrm>
          <a:prstGeom prst="rect">
            <a:avLst/>
          </a:prstGeom>
          <a:ln w="28575">
            <a:solidFill>
              <a:schemeClr val="bg2"/>
            </a:solidFill>
          </a:ln>
        </p:spPr>
      </p:pic>
    </p:spTree>
    <p:extLst>
      <p:ext uri="{BB962C8B-B14F-4D97-AF65-F5344CB8AC3E}">
        <p14:creationId xmlns:p14="http://schemas.microsoft.com/office/powerpoint/2010/main" val="706206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8E54BC2-9B52-FA4E-A72A-8EA6F3904B3D}"/>
              </a:ext>
            </a:extLst>
          </p:cNvPr>
          <p:cNvGrpSpPr/>
          <p:nvPr/>
        </p:nvGrpSpPr>
        <p:grpSpPr>
          <a:xfrm>
            <a:off x="697375" y="1275946"/>
            <a:ext cx="4318624" cy="4697117"/>
            <a:chOff x="697375" y="1275946"/>
            <a:chExt cx="4318624" cy="4697117"/>
          </a:xfrm>
        </p:grpSpPr>
        <p:grpSp>
          <p:nvGrpSpPr>
            <p:cNvPr id="42" name="Group 41">
              <a:extLst>
                <a:ext uri="{FF2B5EF4-FFF2-40B4-BE49-F238E27FC236}">
                  <a16:creationId xmlns:a16="http://schemas.microsoft.com/office/drawing/2014/main" id="{504C729B-3600-4848-8816-8BF0642C8C4A}"/>
                </a:ext>
              </a:extLst>
            </p:cNvPr>
            <p:cNvGrpSpPr/>
            <p:nvPr/>
          </p:nvGrpSpPr>
          <p:grpSpPr>
            <a:xfrm>
              <a:off x="697375" y="1364608"/>
              <a:ext cx="517455" cy="517455"/>
              <a:chOff x="4521200" y="825500"/>
              <a:chExt cx="660400" cy="660400"/>
            </a:xfrm>
          </p:grpSpPr>
          <p:sp>
            <p:nvSpPr>
              <p:cNvPr id="18" name="Rectangle 17">
                <a:extLst>
                  <a:ext uri="{FF2B5EF4-FFF2-40B4-BE49-F238E27FC236}">
                    <a16:creationId xmlns:a16="http://schemas.microsoft.com/office/drawing/2014/main" id="{C59958B3-7BAC-3446-B595-ECEE63F9080A}"/>
                  </a:ext>
                </a:extLst>
              </p:cNvPr>
              <p:cNvSpPr/>
              <p:nvPr/>
            </p:nvSpPr>
            <p:spPr>
              <a:xfrm>
                <a:off x="4521200" y="825500"/>
                <a:ext cx="660400" cy="660400"/>
              </a:xfrm>
              <a:prstGeom prst="rect">
                <a:avLst/>
              </a:prstGeom>
              <a:solidFill>
                <a:srgbClr val="659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104C0EDF-1E3A-224F-BE84-8F2563531A21}"/>
                  </a:ext>
                </a:extLst>
              </p:cNvPr>
              <p:cNvSpPr/>
              <p:nvPr/>
            </p:nvSpPr>
            <p:spPr>
              <a:xfrm>
                <a:off x="4781550" y="1085850"/>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7" name="TextBox 46">
              <a:extLst>
                <a:ext uri="{FF2B5EF4-FFF2-40B4-BE49-F238E27FC236}">
                  <a16:creationId xmlns:a16="http://schemas.microsoft.com/office/drawing/2014/main" id="{71FDD301-E9CF-AC4B-B2F8-00A8E8FED46A}"/>
                </a:ext>
              </a:extLst>
            </p:cNvPr>
            <p:cNvSpPr txBox="1"/>
            <p:nvPr/>
          </p:nvSpPr>
          <p:spPr>
            <a:xfrm>
              <a:off x="1444500" y="1275946"/>
              <a:ext cx="2967584" cy="646331"/>
            </a:xfrm>
            <a:prstGeom prst="rect">
              <a:avLst/>
            </a:prstGeom>
            <a:noFill/>
          </p:spPr>
          <p:txBody>
            <a:bodyPr wrap="square" rtlCol="0">
              <a:spAutoFit/>
            </a:bodyPr>
            <a:lstStyle/>
            <a:p>
              <a:r>
                <a:rPr lang="en-US" b="1" dirty="0">
                  <a:solidFill>
                    <a:srgbClr val="659933"/>
                  </a:solidFill>
                </a:rPr>
                <a:t>LOWER ELEMENTARY</a:t>
              </a:r>
            </a:p>
            <a:p>
              <a:r>
                <a:rPr lang="en-US" dirty="0">
                  <a:solidFill>
                    <a:schemeClr val="bg2">
                      <a:lumMod val="50000"/>
                    </a:schemeClr>
                  </a:solidFill>
                </a:rPr>
                <a:t>Up to 500L</a:t>
              </a:r>
            </a:p>
          </p:txBody>
        </p:sp>
        <p:grpSp>
          <p:nvGrpSpPr>
            <p:cNvPr id="43" name="Group 42">
              <a:extLst>
                <a:ext uri="{FF2B5EF4-FFF2-40B4-BE49-F238E27FC236}">
                  <a16:creationId xmlns:a16="http://schemas.microsoft.com/office/drawing/2014/main" id="{AFF3A94D-EF1E-094A-93CC-6CDA9D654B63}"/>
                </a:ext>
              </a:extLst>
            </p:cNvPr>
            <p:cNvGrpSpPr/>
            <p:nvPr/>
          </p:nvGrpSpPr>
          <p:grpSpPr>
            <a:xfrm>
              <a:off x="697375" y="2375994"/>
              <a:ext cx="517455" cy="517455"/>
              <a:chOff x="4521200" y="1896237"/>
              <a:chExt cx="660400" cy="660400"/>
            </a:xfrm>
          </p:grpSpPr>
          <p:sp>
            <p:nvSpPr>
              <p:cNvPr id="19" name="Rectangle 18">
                <a:extLst>
                  <a:ext uri="{FF2B5EF4-FFF2-40B4-BE49-F238E27FC236}">
                    <a16:creationId xmlns:a16="http://schemas.microsoft.com/office/drawing/2014/main" id="{1C7216EB-C38B-7447-B90F-E60E6AFC6C60}"/>
                  </a:ext>
                </a:extLst>
              </p:cNvPr>
              <p:cNvSpPr/>
              <p:nvPr/>
            </p:nvSpPr>
            <p:spPr>
              <a:xfrm>
                <a:off x="4521200" y="1896237"/>
                <a:ext cx="660400" cy="660400"/>
              </a:xfrm>
              <a:prstGeom prst="rect">
                <a:avLst/>
              </a:prstGeom>
              <a:solidFill>
                <a:srgbClr val="0597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9" name="Group 38">
                <a:extLst>
                  <a:ext uri="{FF2B5EF4-FFF2-40B4-BE49-F238E27FC236}">
                    <a16:creationId xmlns:a16="http://schemas.microsoft.com/office/drawing/2014/main" id="{407EABFE-813B-6B4B-A1D8-FD1828701E67}"/>
                  </a:ext>
                </a:extLst>
              </p:cNvPr>
              <p:cNvGrpSpPr/>
              <p:nvPr/>
            </p:nvGrpSpPr>
            <p:grpSpPr>
              <a:xfrm>
                <a:off x="4781550" y="2009481"/>
                <a:ext cx="139700" cy="433913"/>
                <a:chOff x="4778733" y="1969158"/>
                <a:chExt cx="139700" cy="433913"/>
              </a:xfrm>
            </p:grpSpPr>
            <p:sp>
              <p:nvSpPr>
                <p:cNvPr id="37" name="Oval 36">
                  <a:extLst>
                    <a:ext uri="{FF2B5EF4-FFF2-40B4-BE49-F238E27FC236}">
                      <a16:creationId xmlns:a16="http://schemas.microsoft.com/office/drawing/2014/main" id="{692CEE45-85A0-4F4F-AF86-C2ADCDB0D6AA}"/>
                    </a:ext>
                  </a:extLst>
                </p:cNvPr>
                <p:cNvSpPr/>
                <p:nvPr/>
              </p:nvSpPr>
              <p:spPr>
                <a:xfrm>
                  <a:off x="4778733" y="1969158"/>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7549620E-0809-8C4F-B4DA-407741B3E4AB}"/>
                    </a:ext>
                  </a:extLst>
                </p:cNvPr>
                <p:cNvSpPr/>
                <p:nvPr/>
              </p:nvSpPr>
              <p:spPr>
                <a:xfrm>
                  <a:off x="4778733" y="2263371"/>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48" name="TextBox 47">
              <a:extLst>
                <a:ext uri="{FF2B5EF4-FFF2-40B4-BE49-F238E27FC236}">
                  <a16:creationId xmlns:a16="http://schemas.microsoft.com/office/drawing/2014/main" id="{9A3BA15A-F6DE-9248-8622-2876B1849BDF}"/>
                </a:ext>
              </a:extLst>
            </p:cNvPr>
            <p:cNvSpPr txBox="1"/>
            <p:nvPr/>
          </p:nvSpPr>
          <p:spPr>
            <a:xfrm>
              <a:off x="1412416" y="2278483"/>
              <a:ext cx="2967584" cy="646331"/>
            </a:xfrm>
            <a:prstGeom prst="rect">
              <a:avLst/>
            </a:prstGeom>
            <a:noFill/>
          </p:spPr>
          <p:txBody>
            <a:bodyPr wrap="square" rtlCol="0">
              <a:spAutoFit/>
            </a:bodyPr>
            <a:lstStyle/>
            <a:p>
              <a:r>
                <a:rPr lang="en-US" b="1" dirty="0">
                  <a:solidFill>
                    <a:srgbClr val="0597EB"/>
                  </a:solidFill>
                </a:rPr>
                <a:t>UPPER ELEMENTARY</a:t>
              </a:r>
            </a:p>
            <a:p>
              <a:r>
                <a:rPr lang="en-US" dirty="0">
                  <a:solidFill>
                    <a:schemeClr val="bg2">
                      <a:lumMod val="50000"/>
                    </a:schemeClr>
                  </a:solidFill>
                </a:rPr>
                <a:t>501L – 850L</a:t>
              </a:r>
            </a:p>
          </p:txBody>
        </p:sp>
        <p:grpSp>
          <p:nvGrpSpPr>
            <p:cNvPr id="44" name="Group 43">
              <a:extLst>
                <a:ext uri="{FF2B5EF4-FFF2-40B4-BE49-F238E27FC236}">
                  <a16:creationId xmlns:a16="http://schemas.microsoft.com/office/drawing/2014/main" id="{AF9B480B-3840-E048-8286-07F60414AAFD}"/>
                </a:ext>
              </a:extLst>
            </p:cNvPr>
            <p:cNvGrpSpPr/>
            <p:nvPr/>
          </p:nvGrpSpPr>
          <p:grpSpPr>
            <a:xfrm>
              <a:off x="697375" y="3401528"/>
              <a:ext cx="517455" cy="517455"/>
              <a:chOff x="4521200" y="2966974"/>
              <a:chExt cx="660400" cy="660400"/>
            </a:xfrm>
          </p:grpSpPr>
          <p:sp>
            <p:nvSpPr>
              <p:cNvPr id="20" name="Rectangle 19">
                <a:extLst>
                  <a:ext uri="{FF2B5EF4-FFF2-40B4-BE49-F238E27FC236}">
                    <a16:creationId xmlns:a16="http://schemas.microsoft.com/office/drawing/2014/main" id="{4EE3FBCD-B685-854A-805B-766459201288}"/>
                  </a:ext>
                </a:extLst>
              </p:cNvPr>
              <p:cNvSpPr/>
              <p:nvPr/>
            </p:nvSpPr>
            <p:spPr>
              <a:xfrm>
                <a:off x="4521200" y="2966974"/>
                <a:ext cx="660400" cy="660400"/>
              </a:xfrm>
              <a:prstGeom prst="rect">
                <a:avLst/>
              </a:prstGeom>
              <a:solidFill>
                <a:srgbClr val="0361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E06F0B78-D55D-9A4C-9C91-6EE560DE1EB3}"/>
                  </a:ext>
                </a:extLst>
              </p:cNvPr>
              <p:cNvSpPr/>
              <p:nvPr/>
            </p:nvSpPr>
            <p:spPr>
              <a:xfrm>
                <a:off x="4781550" y="3065578"/>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908B8B04-8C40-AA49-9438-848FBD96D71E}"/>
                  </a:ext>
                </a:extLst>
              </p:cNvPr>
              <p:cNvSpPr/>
              <p:nvPr/>
            </p:nvSpPr>
            <p:spPr>
              <a:xfrm>
                <a:off x="4606757" y="3380415"/>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B4833966-B895-FA49-AC40-1BE2670DCF31}"/>
                  </a:ext>
                </a:extLst>
              </p:cNvPr>
              <p:cNvSpPr/>
              <p:nvPr/>
            </p:nvSpPr>
            <p:spPr>
              <a:xfrm>
                <a:off x="4948321" y="3380415"/>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9" name="TextBox 48">
              <a:extLst>
                <a:ext uri="{FF2B5EF4-FFF2-40B4-BE49-F238E27FC236}">
                  <a16:creationId xmlns:a16="http://schemas.microsoft.com/office/drawing/2014/main" id="{36A10037-3E94-B045-A08F-053BFCBA98E8}"/>
                </a:ext>
              </a:extLst>
            </p:cNvPr>
            <p:cNvSpPr txBox="1"/>
            <p:nvPr/>
          </p:nvSpPr>
          <p:spPr>
            <a:xfrm>
              <a:off x="1444500" y="3301340"/>
              <a:ext cx="2967584" cy="646331"/>
            </a:xfrm>
            <a:prstGeom prst="rect">
              <a:avLst/>
            </a:prstGeom>
            <a:noFill/>
          </p:spPr>
          <p:txBody>
            <a:bodyPr wrap="square" rtlCol="0">
              <a:spAutoFit/>
            </a:bodyPr>
            <a:lstStyle/>
            <a:p>
              <a:r>
                <a:rPr lang="en-US" b="1" dirty="0">
                  <a:solidFill>
                    <a:srgbClr val="036198"/>
                  </a:solidFill>
                </a:rPr>
                <a:t>MIDDLE SCHOOL</a:t>
              </a:r>
            </a:p>
            <a:p>
              <a:r>
                <a:rPr lang="en-US" dirty="0">
                  <a:solidFill>
                    <a:schemeClr val="bg2">
                      <a:lumMod val="50000"/>
                    </a:schemeClr>
                  </a:solidFill>
                </a:rPr>
                <a:t>851L – 1100L</a:t>
              </a:r>
            </a:p>
          </p:txBody>
        </p:sp>
        <p:grpSp>
          <p:nvGrpSpPr>
            <p:cNvPr id="45" name="Group 44">
              <a:extLst>
                <a:ext uri="{FF2B5EF4-FFF2-40B4-BE49-F238E27FC236}">
                  <a16:creationId xmlns:a16="http://schemas.microsoft.com/office/drawing/2014/main" id="{65C150E7-23A6-8946-8759-9A3DFABE27AD}"/>
                </a:ext>
              </a:extLst>
            </p:cNvPr>
            <p:cNvGrpSpPr/>
            <p:nvPr/>
          </p:nvGrpSpPr>
          <p:grpSpPr>
            <a:xfrm>
              <a:off x="697375" y="4404676"/>
              <a:ext cx="517455" cy="517455"/>
              <a:chOff x="4521200" y="4037711"/>
              <a:chExt cx="660400" cy="660400"/>
            </a:xfrm>
          </p:grpSpPr>
          <p:sp>
            <p:nvSpPr>
              <p:cNvPr id="21" name="Rectangle 20">
                <a:extLst>
                  <a:ext uri="{FF2B5EF4-FFF2-40B4-BE49-F238E27FC236}">
                    <a16:creationId xmlns:a16="http://schemas.microsoft.com/office/drawing/2014/main" id="{5884F0FE-4058-1348-A89D-BB1065B018A1}"/>
                  </a:ext>
                </a:extLst>
              </p:cNvPr>
              <p:cNvSpPr/>
              <p:nvPr/>
            </p:nvSpPr>
            <p:spPr>
              <a:xfrm>
                <a:off x="4521200" y="4037711"/>
                <a:ext cx="660400" cy="660400"/>
              </a:xfrm>
              <a:prstGeom prst="rect">
                <a:avLst/>
              </a:prstGeom>
              <a:solidFill>
                <a:srgbClr val="5F21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80622CE1-F2AD-5F48-A973-914DD37C98BC}"/>
                  </a:ext>
                </a:extLst>
              </p:cNvPr>
              <p:cNvSpPr/>
              <p:nvPr/>
            </p:nvSpPr>
            <p:spPr>
              <a:xfrm rot="18883706">
                <a:off x="4576419" y="4287233"/>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414E9361-446F-1747-9E20-89C5CA59CA01}"/>
                  </a:ext>
                </a:extLst>
              </p:cNvPr>
              <p:cNvSpPr/>
              <p:nvPr/>
            </p:nvSpPr>
            <p:spPr>
              <a:xfrm rot="18883706">
                <a:off x="4780340" y="4109244"/>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53B67D38-82CF-9C4D-BA47-1BF63B91520A}"/>
                  </a:ext>
                </a:extLst>
              </p:cNvPr>
              <p:cNvSpPr/>
              <p:nvPr/>
            </p:nvSpPr>
            <p:spPr>
              <a:xfrm rot="18883706">
                <a:off x="4788064" y="4460166"/>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BFD20937-FF54-B243-B021-D2D4FE2C3A05}"/>
                  </a:ext>
                </a:extLst>
              </p:cNvPr>
              <p:cNvSpPr/>
              <p:nvPr/>
            </p:nvSpPr>
            <p:spPr>
              <a:xfrm rot="18883706">
                <a:off x="4994064" y="4286252"/>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TextBox 49">
              <a:extLst>
                <a:ext uri="{FF2B5EF4-FFF2-40B4-BE49-F238E27FC236}">
                  <a16:creationId xmlns:a16="http://schemas.microsoft.com/office/drawing/2014/main" id="{0743E308-26F7-9441-8CD7-727EF70F6188}"/>
                </a:ext>
              </a:extLst>
            </p:cNvPr>
            <p:cNvSpPr txBox="1"/>
            <p:nvPr/>
          </p:nvSpPr>
          <p:spPr>
            <a:xfrm>
              <a:off x="1412416" y="4303877"/>
              <a:ext cx="2967584" cy="646331"/>
            </a:xfrm>
            <a:prstGeom prst="rect">
              <a:avLst/>
            </a:prstGeom>
            <a:noFill/>
          </p:spPr>
          <p:txBody>
            <a:bodyPr wrap="square" rtlCol="0">
              <a:spAutoFit/>
            </a:bodyPr>
            <a:lstStyle/>
            <a:p>
              <a:r>
                <a:rPr lang="en-US" b="1" dirty="0">
                  <a:solidFill>
                    <a:srgbClr val="5F2165"/>
                  </a:solidFill>
                </a:rPr>
                <a:t>HIGH SCHOOL</a:t>
              </a:r>
            </a:p>
            <a:p>
              <a:r>
                <a:rPr lang="en-US" dirty="0">
                  <a:solidFill>
                    <a:schemeClr val="bg2">
                      <a:lumMod val="50000"/>
                    </a:schemeClr>
                  </a:solidFill>
                </a:rPr>
                <a:t>1101L – 1300L</a:t>
              </a:r>
            </a:p>
          </p:txBody>
        </p:sp>
        <p:grpSp>
          <p:nvGrpSpPr>
            <p:cNvPr id="46" name="Group 45">
              <a:extLst>
                <a:ext uri="{FF2B5EF4-FFF2-40B4-BE49-F238E27FC236}">
                  <a16:creationId xmlns:a16="http://schemas.microsoft.com/office/drawing/2014/main" id="{93516E70-E6E5-5B48-8114-C47E2694EE18}"/>
                </a:ext>
              </a:extLst>
            </p:cNvPr>
            <p:cNvGrpSpPr/>
            <p:nvPr/>
          </p:nvGrpSpPr>
          <p:grpSpPr>
            <a:xfrm>
              <a:off x="697375" y="5416060"/>
              <a:ext cx="517455" cy="517455"/>
              <a:chOff x="4521200" y="5108448"/>
              <a:chExt cx="660400" cy="660400"/>
            </a:xfrm>
          </p:grpSpPr>
          <p:sp>
            <p:nvSpPr>
              <p:cNvPr id="22" name="Rectangle 21">
                <a:extLst>
                  <a:ext uri="{FF2B5EF4-FFF2-40B4-BE49-F238E27FC236}">
                    <a16:creationId xmlns:a16="http://schemas.microsoft.com/office/drawing/2014/main" id="{33290471-322C-764E-971D-3E17680AE0BB}"/>
                  </a:ext>
                </a:extLst>
              </p:cNvPr>
              <p:cNvSpPr/>
              <p:nvPr/>
            </p:nvSpPr>
            <p:spPr>
              <a:xfrm>
                <a:off x="4521200" y="5108448"/>
                <a:ext cx="660400" cy="660400"/>
              </a:xfrm>
              <a:prstGeom prst="rect">
                <a:avLst/>
              </a:prstGeom>
              <a:solidFill>
                <a:srgbClr val="E05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87EF56F3-ADAA-4E4A-8C99-29C83CE6FF3E}"/>
                  </a:ext>
                </a:extLst>
              </p:cNvPr>
              <p:cNvSpPr/>
              <p:nvPr/>
            </p:nvSpPr>
            <p:spPr>
              <a:xfrm>
                <a:off x="4614492" y="5197966"/>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76EDEE83-88EA-7942-917A-BDCE54A2EB22}"/>
                  </a:ext>
                </a:extLst>
              </p:cNvPr>
              <p:cNvSpPr/>
              <p:nvPr/>
            </p:nvSpPr>
            <p:spPr>
              <a:xfrm>
                <a:off x="4957488" y="5193621"/>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A26A6E99-ECA2-344E-A590-38175FE0D935}"/>
                  </a:ext>
                </a:extLst>
              </p:cNvPr>
              <p:cNvSpPr/>
              <p:nvPr/>
            </p:nvSpPr>
            <p:spPr>
              <a:xfrm>
                <a:off x="4615924" y="5542834"/>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26923E41-5C72-E34E-A4F5-AE8B98798DD0}"/>
                  </a:ext>
                </a:extLst>
              </p:cNvPr>
              <p:cNvSpPr/>
              <p:nvPr/>
            </p:nvSpPr>
            <p:spPr>
              <a:xfrm>
                <a:off x="4957488" y="5542834"/>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32932FC2-16EA-B048-9160-BB40E4B5CB19}"/>
                  </a:ext>
                </a:extLst>
              </p:cNvPr>
              <p:cNvSpPr/>
              <p:nvPr/>
            </p:nvSpPr>
            <p:spPr>
              <a:xfrm>
                <a:off x="4781550" y="5368798"/>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1" name="TextBox 50">
              <a:extLst>
                <a:ext uri="{FF2B5EF4-FFF2-40B4-BE49-F238E27FC236}">
                  <a16:creationId xmlns:a16="http://schemas.microsoft.com/office/drawing/2014/main" id="{56EB73CF-DCBF-AC4C-BCDD-62735FFB8F36}"/>
                </a:ext>
              </a:extLst>
            </p:cNvPr>
            <p:cNvSpPr txBox="1"/>
            <p:nvPr/>
          </p:nvSpPr>
          <p:spPr>
            <a:xfrm>
              <a:off x="1444499" y="5326732"/>
              <a:ext cx="3571500" cy="646331"/>
            </a:xfrm>
            <a:prstGeom prst="rect">
              <a:avLst/>
            </a:prstGeom>
            <a:noFill/>
          </p:spPr>
          <p:txBody>
            <a:bodyPr wrap="square" rtlCol="0">
              <a:spAutoFit/>
            </a:bodyPr>
            <a:lstStyle/>
            <a:p>
              <a:r>
                <a:rPr lang="en-US" b="1" dirty="0">
                  <a:solidFill>
                    <a:srgbClr val="E05529"/>
                  </a:solidFill>
                </a:rPr>
                <a:t>UNDERGRADUATE AND UP</a:t>
              </a:r>
            </a:p>
            <a:p>
              <a:r>
                <a:rPr lang="en-US" dirty="0">
                  <a:solidFill>
                    <a:schemeClr val="bg2">
                      <a:lumMod val="50000"/>
                    </a:schemeClr>
                  </a:solidFill>
                </a:rPr>
                <a:t>1301L +</a:t>
              </a:r>
            </a:p>
          </p:txBody>
        </p:sp>
      </p:grpSp>
      <p:sp>
        <p:nvSpPr>
          <p:cNvPr id="7" name="Title 6">
            <a:extLst>
              <a:ext uri="{FF2B5EF4-FFF2-40B4-BE49-F238E27FC236}">
                <a16:creationId xmlns:a16="http://schemas.microsoft.com/office/drawing/2014/main" id="{99F29EDB-AC2A-EC4C-844D-2F473B76384F}"/>
              </a:ext>
            </a:extLst>
          </p:cNvPr>
          <p:cNvSpPr>
            <a:spLocks noGrp="1"/>
          </p:cNvSpPr>
          <p:nvPr>
            <p:ph type="title"/>
          </p:nvPr>
        </p:nvSpPr>
        <p:spPr/>
        <p:txBody>
          <a:bodyPr/>
          <a:lstStyle/>
          <a:p>
            <a:r>
              <a:rPr lang="en-US" dirty="0">
                <a:latin typeface="+mn-lt"/>
              </a:rPr>
              <a:t>SUPPORT DEVELOPING AND ADVANCED READERS</a:t>
            </a:r>
          </a:p>
        </p:txBody>
      </p:sp>
      <p:pic>
        <p:nvPicPr>
          <p:cNvPr id="52" name="Picture 51">
            <a:extLst>
              <a:ext uri="{FF2B5EF4-FFF2-40B4-BE49-F238E27FC236}">
                <a16:creationId xmlns:a16="http://schemas.microsoft.com/office/drawing/2014/main" id="{742D0CD8-42F2-3C48-8206-918F8433D381}"/>
              </a:ext>
            </a:extLst>
          </p:cNvPr>
          <p:cNvPicPr>
            <a:picLocks/>
          </p:cNvPicPr>
          <p:nvPr/>
        </p:nvPicPr>
        <p:blipFill>
          <a:blip r:embed="rId3"/>
          <a:srcRect/>
          <a:stretch/>
        </p:blipFill>
        <p:spPr>
          <a:xfrm>
            <a:off x="5203139" y="2048738"/>
            <a:ext cx="5956815" cy="3166679"/>
          </a:xfrm>
          <a:prstGeom prst="rect">
            <a:avLst/>
          </a:prstGeom>
          <a:ln w="28575">
            <a:solidFill>
              <a:schemeClr val="bg2"/>
            </a:solidFill>
          </a:ln>
        </p:spPr>
      </p:pic>
      <p:pic>
        <p:nvPicPr>
          <p:cNvPr id="53" name="Picture 52">
            <a:extLst>
              <a:ext uri="{FF2B5EF4-FFF2-40B4-BE49-F238E27FC236}">
                <a16:creationId xmlns:a16="http://schemas.microsoft.com/office/drawing/2014/main" id="{9A0EB107-1DFA-EF45-B84A-3680BD63DAA6}"/>
              </a:ext>
            </a:extLst>
          </p:cNvPr>
          <p:cNvPicPr>
            <a:picLocks noChangeAspect="1"/>
          </p:cNvPicPr>
          <p:nvPr/>
        </p:nvPicPr>
        <p:blipFill>
          <a:blip r:embed="rId4"/>
          <a:srcRect/>
          <a:stretch/>
        </p:blipFill>
        <p:spPr>
          <a:xfrm>
            <a:off x="6762089" y="3217971"/>
            <a:ext cx="1419985" cy="1220085"/>
          </a:xfrm>
          <a:prstGeom prst="rect">
            <a:avLst/>
          </a:prstGeom>
          <a:ln w="28575">
            <a:solidFill>
              <a:srgbClr val="009ECD"/>
            </a:solidFill>
          </a:ln>
        </p:spPr>
      </p:pic>
      <p:pic>
        <p:nvPicPr>
          <p:cNvPr id="54" name="Picture 53">
            <a:extLst>
              <a:ext uri="{FF2B5EF4-FFF2-40B4-BE49-F238E27FC236}">
                <a16:creationId xmlns:a16="http://schemas.microsoft.com/office/drawing/2014/main" id="{3CB93A19-76BF-464A-82C7-E8E1E1B158AF}"/>
              </a:ext>
            </a:extLst>
          </p:cNvPr>
          <p:cNvPicPr>
            <a:picLocks/>
          </p:cNvPicPr>
          <p:nvPr/>
        </p:nvPicPr>
        <p:blipFill>
          <a:blip r:embed="rId5"/>
          <a:srcRect/>
          <a:stretch/>
        </p:blipFill>
        <p:spPr>
          <a:xfrm>
            <a:off x="9186602" y="3561312"/>
            <a:ext cx="2287426" cy="1908289"/>
          </a:xfrm>
          <a:prstGeom prst="rect">
            <a:avLst/>
          </a:prstGeom>
          <a:ln w="28575">
            <a:solidFill>
              <a:srgbClr val="009ECD"/>
            </a:solidFill>
          </a:ln>
        </p:spPr>
      </p:pic>
    </p:spTree>
    <p:extLst>
      <p:ext uri="{BB962C8B-B14F-4D97-AF65-F5344CB8AC3E}">
        <p14:creationId xmlns:p14="http://schemas.microsoft.com/office/powerpoint/2010/main" val="9541596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9F29EDB-AC2A-EC4C-844D-2F473B76384F}"/>
              </a:ext>
            </a:extLst>
          </p:cNvPr>
          <p:cNvSpPr>
            <a:spLocks noGrp="1"/>
          </p:cNvSpPr>
          <p:nvPr>
            <p:ph type="title"/>
          </p:nvPr>
        </p:nvSpPr>
        <p:spPr/>
        <p:txBody>
          <a:bodyPr/>
          <a:lstStyle/>
          <a:p>
            <a:r>
              <a:rPr lang="en-US" dirty="0">
                <a:latin typeface="+mn-lt"/>
              </a:rPr>
              <a:t>SUPPORT DEVELOPING AND ADVANCED READERS</a:t>
            </a:r>
          </a:p>
        </p:txBody>
      </p:sp>
      <p:pic>
        <p:nvPicPr>
          <p:cNvPr id="3" name="Picture 2">
            <a:extLst>
              <a:ext uri="{FF2B5EF4-FFF2-40B4-BE49-F238E27FC236}">
                <a16:creationId xmlns:a16="http://schemas.microsoft.com/office/drawing/2014/main" id="{D1733198-8F5F-0643-AE13-99F508B9D1C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328275" y="1761772"/>
            <a:ext cx="4256925" cy="2409811"/>
          </a:xfrm>
          <a:prstGeom prst="rect">
            <a:avLst/>
          </a:prstGeom>
          <a:ln w="28575">
            <a:solidFill>
              <a:schemeClr val="bg2"/>
            </a:solidFill>
          </a:ln>
        </p:spPr>
      </p:pic>
      <p:sp>
        <p:nvSpPr>
          <p:cNvPr id="40" name="Rectangle 39">
            <a:extLst>
              <a:ext uri="{FF2B5EF4-FFF2-40B4-BE49-F238E27FC236}">
                <a16:creationId xmlns:a16="http://schemas.microsoft.com/office/drawing/2014/main" id="{5F25EEC8-BB01-DD41-9B48-1881F0292EEF}"/>
              </a:ext>
            </a:extLst>
          </p:cNvPr>
          <p:cNvSpPr/>
          <p:nvPr/>
        </p:nvSpPr>
        <p:spPr>
          <a:xfrm>
            <a:off x="4313202" y="1364608"/>
            <a:ext cx="4271998" cy="385763"/>
          </a:xfrm>
          <a:prstGeom prst="rect">
            <a:avLst/>
          </a:prstGeom>
          <a:solidFill>
            <a:srgbClr val="5F2165"/>
          </a:solidFill>
          <a:ln w="28575">
            <a:solidFill>
              <a:srgbClr val="5F21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spc="-80" dirty="0">
                <a:solidFill>
                  <a:schemeClr val="bg1"/>
                </a:solidFill>
              </a:rPr>
              <a:t>Target content levels – Advanced Search</a:t>
            </a:r>
          </a:p>
        </p:txBody>
      </p:sp>
      <p:pic>
        <p:nvPicPr>
          <p:cNvPr id="6" name="Picture 5" descr="A screenshot of a cell phone&#10;&#10;Description automatically generated">
            <a:extLst>
              <a:ext uri="{FF2B5EF4-FFF2-40B4-BE49-F238E27FC236}">
                <a16:creationId xmlns:a16="http://schemas.microsoft.com/office/drawing/2014/main" id="{887C89F8-E647-564D-87EE-21AF551CA9B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325360" y="2113009"/>
            <a:ext cx="3834594" cy="3776025"/>
          </a:xfrm>
          <a:prstGeom prst="rect">
            <a:avLst/>
          </a:prstGeom>
          <a:ln w="28575">
            <a:solidFill>
              <a:schemeClr val="bg2"/>
            </a:solidFill>
          </a:ln>
        </p:spPr>
      </p:pic>
      <p:pic>
        <p:nvPicPr>
          <p:cNvPr id="9" name="Picture 8" descr="A screenshot of a cell phone&#10;&#10;Description automatically generated">
            <a:extLst>
              <a:ext uri="{FF2B5EF4-FFF2-40B4-BE49-F238E27FC236}">
                <a16:creationId xmlns:a16="http://schemas.microsoft.com/office/drawing/2014/main" id="{6816D971-A1A6-AE4E-B8F8-612D7E3E4DB5}"/>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409771" y="4611921"/>
            <a:ext cx="2523194" cy="998792"/>
          </a:xfrm>
          <a:prstGeom prst="rect">
            <a:avLst/>
          </a:prstGeom>
          <a:ln w="28575">
            <a:solidFill>
              <a:srgbClr val="009ECD"/>
            </a:solidFill>
          </a:ln>
        </p:spPr>
      </p:pic>
      <p:grpSp>
        <p:nvGrpSpPr>
          <p:cNvPr id="52" name="Group 51">
            <a:extLst>
              <a:ext uri="{FF2B5EF4-FFF2-40B4-BE49-F238E27FC236}">
                <a16:creationId xmlns:a16="http://schemas.microsoft.com/office/drawing/2014/main" id="{5FE8C522-C7EC-8F47-8509-621AC26941AD}"/>
              </a:ext>
            </a:extLst>
          </p:cNvPr>
          <p:cNvGrpSpPr/>
          <p:nvPr/>
        </p:nvGrpSpPr>
        <p:grpSpPr>
          <a:xfrm>
            <a:off x="697375" y="1275946"/>
            <a:ext cx="4318624" cy="4697117"/>
            <a:chOff x="697375" y="1275946"/>
            <a:chExt cx="4318624" cy="4697117"/>
          </a:xfrm>
        </p:grpSpPr>
        <p:grpSp>
          <p:nvGrpSpPr>
            <p:cNvPr id="53" name="Group 52">
              <a:extLst>
                <a:ext uri="{FF2B5EF4-FFF2-40B4-BE49-F238E27FC236}">
                  <a16:creationId xmlns:a16="http://schemas.microsoft.com/office/drawing/2014/main" id="{1E576210-36CE-CC48-A150-7D053D735617}"/>
                </a:ext>
              </a:extLst>
            </p:cNvPr>
            <p:cNvGrpSpPr/>
            <p:nvPr/>
          </p:nvGrpSpPr>
          <p:grpSpPr>
            <a:xfrm>
              <a:off x="697375" y="1364608"/>
              <a:ext cx="517455" cy="517455"/>
              <a:chOff x="4521200" y="825500"/>
              <a:chExt cx="660400" cy="660400"/>
            </a:xfrm>
          </p:grpSpPr>
          <p:sp>
            <p:nvSpPr>
              <p:cNvPr id="82" name="Rectangle 81">
                <a:extLst>
                  <a:ext uri="{FF2B5EF4-FFF2-40B4-BE49-F238E27FC236}">
                    <a16:creationId xmlns:a16="http://schemas.microsoft.com/office/drawing/2014/main" id="{CD6634AC-EEDD-5D4E-96CF-081547546F42}"/>
                  </a:ext>
                </a:extLst>
              </p:cNvPr>
              <p:cNvSpPr/>
              <p:nvPr/>
            </p:nvSpPr>
            <p:spPr>
              <a:xfrm>
                <a:off x="4521200" y="825500"/>
                <a:ext cx="660400" cy="660400"/>
              </a:xfrm>
              <a:prstGeom prst="rect">
                <a:avLst/>
              </a:prstGeom>
              <a:solidFill>
                <a:srgbClr val="659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a:extLst>
                  <a:ext uri="{FF2B5EF4-FFF2-40B4-BE49-F238E27FC236}">
                    <a16:creationId xmlns:a16="http://schemas.microsoft.com/office/drawing/2014/main" id="{544E9A7B-FA16-A849-A830-9A08A8140D56}"/>
                  </a:ext>
                </a:extLst>
              </p:cNvPr>
              <p:cNvSpPr/>
              <p:nvPr/>
            </p:nvSpPr>
            <p:spPr>
              <a:xfrm>
                <a:off x="4781550" y="1085850"/>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4" name="TextBox 53">
              <a:extLst>
                <a:ext uri="{FF2B5EF4-FFF2-40B4-BE49-F238E27FC236}">
                  <a16:creationId xmlns:a16="http://schemas.microsoft.com/office/drawing/2014/main" id="{1CADBA00-FFF7-5240-857B-5DC7EF235115}"/>
                </a:ext>
              </a:extLst>
            </p:cNvPr>
            <p:cNvSpPr txBox="1"/>
            <p:nvPr/>
          </p:nvSpPr>
          <p:spPr>
            <a:xfrm>
              <a:off x="1444500" y="1275946"/>
              <a:ext cx="2967584" cy="646331"/>
            </a:xfrm>
            <a:prstGeom prst="rect">
              <a:avLst/>
            </a:prstGeom>
            <a:noFill/>
          </p:spPr>
          <p:txBody>
            <a:bodyPr wrap="square" rtlCol="0">
              <a:spAutoFit/>
            </a:bodyPr>
            <a:lstStyle/>
            <a:p>
              <a:r>
                <a:rPr lang="en-US" b="1" dirty="0">
                  <a:solidFill>
                    <a:srgbClr val="659933"/>
                  </a:solidFill>
                </a:rPr>
                <a:t>LOWER ELEMENTARY</a:t>
              </a:r>
            </a:p>
            <a:p>
              <a:r>
                <a:rPr lang="en-US" dirty="0">
                  <a:solidFill>
                    <a:schemeClr val="bg2">
                      <a:lumMod val="50000"/>
                    </a:schemeClr>
                  </a:solidFill>
                </a:rPr>
                <a:t>Up to 500L</a:t>
              </a:r>
            </a:p>
          </p:txBody>
        </p:sp>
        <p:grpSp>
          <p:nvGrpSpPr>
            <p:cNvPr id="55" name="Group 54">
              <a:extLst>
                <a:ext uri="{FF2B5EF4-FFF2-40B4-BE49-F238E27FC236}">
                  <a16:creationId xmlns:a16="http://schemas.microsoft.com/office/drawing/2014/main" id="{9EC69A7E-962C-D143-933F-B9B174982E4D}"/>
                </a:ext>
              </a:extLst>
            </p:cNvPr>
            <p:cNvGrpSpPr/>
            <p:nvPr/>
          </p:nvGrpSpPr>
          <p:grpSpPr>
            <a:xfrm>
              <a:off x="697375" y="2375994"/>
              <a:ext cx="517455" cy="517455"/>
              <a:chOff x="4521200" y="1896237"/>
              <a:chExt cx="660400" cy="660400"/>
            </a:xfrm>
          </p:grpSpPr>
          <p:sp>
            <p:nvSpPr>
              <p:cNvPr id="78" name="Rectangle 77">
                <a:extLst>
                  <a:ext uri="{FF2B5EF4-FFF2-40B4-BE49-F238E27FC236}">
                    <a16:creationId xmlns:a16="http://schemas.microsoft.com/office/drawing/2014/main" id="{7BCAF280-F326-4342-8E12-8E69448F5F2E}"/>
                  </a:ext>
                </a:extLst>
              </p:cNvPr>
              <p:cNvSpPr/>
              <p:nvPr/>
            </p:nvSpPr>
            <p:spPr>
              <a:xfrm>
                <a:off x="4521200" y="1896237"/>
                <a:ext cx="660400" cy="660400"/>
              </a:xfrm>
              <a:prstGeom prst="rect">
                <a:avLst/>
              </a:prstGeom>
              <a:solidFill>
                <a:srgbClr val="0597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9" name="Group 78">
                <a:extLst>
                  <a:ext uri="{FF2B5EF4-FFF2-40B4-BE49-F238E27FC236}">
                    <a16:creationId xmlns:a16="http://schemas.microsoft.com/office/drawing/2014/main" id="{2A3C9D03-552F-6445-9E7C-511F1FAD04E5}"/>
                  </a:ext>
                </a:extLst>
              </p:cNvPr>
              <p:cNvGrpSpPr/>
              <p:nvPr/>
            </p:nvGrpSpPr>
            <p:grpSpPr>
              <a:xfrm>
                <a:off x="4781550" y="2009481"/>
                <a:ext cx="139700" cy="433913"/>
                <a:chOff x="4778733" y="1969158"/>
                <a:chExt cx="139700" cy="433913"/>
              </a:xfrm>
            </p:grpSpPr>
            <p:sp>
              <p:nvSpPr>
                <p:cNvPr id="80" name="Oval 79">
                  <a:extLst>
                    <a:ext uri="{FF2B5EF4-FFF2-40B4-BE49-F238E27FC236}">
                      <a16:creationId xmlns:a16="http://schemas.microsoft.com/office/drawing/2014/main" id="{B6EF4B51-2A55-9243-A917-D12159431562}"/>
                    </a:ext>
                  </a:extLst>
                </p:cNvPr>
                <p:cNvSpPr/>
                <p:nvPr/>
              </p:nvSpPr>
              <p:spPr>
                <a:xfrm>
                  <a:off x="4778733" y="1969158"/>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DFF678CB-1EE7-5B4B-98F8-B30C13C2010F}"/>
                    </a:ext>
                  </a:extLst>
                </p:cNvPr>
                <p:cNvSpPr/>
                <p:nvPr/>
              </p:nvSpPr>
              <p:spPr>
                <a:xfrm>
                  <a:off x="4778733" y="2263371"/>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56" name="TextBox 55">
              <a:extLst>
                <a:ext uri="{FF2B5EF4-FFF2-40B4-BE49-F238E27FC236}">
                  <a16:creationId xmlns:a16="http://schemas.microsoft.com/office/drawing/2014/main" id="{E9350DC8-5CB4-2E41-9E65-83872F46631B}"/>
                </a:ext>
              </a:extLst>
            </p:cNvPr>
            <p:cNvSpPr txBox="1"/>
            <p:nvPr/>
          </p:nvSpPr>
          <p:spPr>
            <a:xfrm>
              <a:off x="1412416" y="2278483"/>
              <a:ext cx="2967584" cy="646331"/>
            </a:xfrm>
            <a:prstGeom prst="rect">
              <a:avLst/>
            </a:prstGeom>
            <a:noFill/>
          </p:spPr>
          <p:txBody>
            <a:bodyPr wrap="square" rtlCol="0">
              <a:spAutoFit/>
            </a:bodyPr>
            <a:lstStyle/>
            <a:p>
              <a:r>
                <a:rPr lang="en-US" b="1" dirty="0">
                  <a:solidFill>
                    <a:srgbClr val="0597EB"/>
                  </a:solidFill>
                </a:rPr>
                <a:t>UPPER ELEMENTARY</a:t>
              </a:r>
            </a:p>
            <a:p>
              <a:r>
                <a:rPr lang="en-US" dirty="0">
                  <a:solidFill>
                    <a:schemeClr val="bg2">
                      <a:lumMod val="50000"/>
                    </a:schemeClr>
                  </a:solidFill>
                </a:rPr>
                <a:t>501L – 850L</a:t>
              </a:r>
            </a:p>
          </p:txBody>
        </p:sp>
        <p:grpSp>
          <p:nvGrpSpPr>
            <p:cNvPr id="57" name="Group 56">
              <a:extLst>
                <a:ext uri="{FF2B5EF4-FFF2-40B4-BE49-F238E27FC236}">
                  <a16:creationId xmlns:a16="http://schemas.microsoft.com/office/drawing/2014/main" id="{5668F11B-FE2C-604D-9998-A0FC01C6B8A1}"/>
                </a:ext>
              </a:extLst>
            </p:cNvPr>
            <p:cNvGrpSpPr/>
            <p:nvPr/>
          </p:nvGrpSpPr>
          <p:grpSpPr>
            <a:xfrm>
              <a:off x="697375" y="3401528"/>
              <a:ext cx="517455" cy="517455"/>
              <a:chOff x="4521200" y="2966974"/>
              <a:chExt cx="660400" cy="660400"/>
            </a:xfrm>
          </p:grpSpPr>
          <p:sp>
            <p:nvSpPr>
              <p:cNvPr id="74" name="Rectangle 73">
                <a:extLst>
                  <a:ext uri="{FF2B5EF4-FFF2-40B4-BE49-F238E27FC236}">
                    <a16:creationId xmlns:a16="http://schemas.microsoft.com/office/drawing/2014/main" id="{6AEFF976-7FE4-DE41-A34B-2FADC61A9552}"/>
                  </a:ext>
                </a:extLst>
              </p:cNvPr>
              <p:cNvSpPr/>
              <p:nvPr/>
            </p:nvSpPr>
            <p:spPr>
              <a:xfrm>
                <a:off x="4521200" y="2966974"/>
                <a:ext cx="660400" cy="660400"/>
              </a:xfrm>
              <a:prstGeom prst="rect">
                <a:avLst/>
              </a:prstGeom>
              <a:solidFill>
                <a:srgbClr val="0361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a:extLst>
                  <a:ext uri="{FF2B5EF4-FFF2-40B4-BE49-F238E27FC236}">
                    <a16:creationId xmlns:a16="http://schemas.microsoft.com/office/drawing/2014/main" id="{F208F9E3-0FFA-5B45-A181-3FE1FDA28843}"/>
                  </a:ext>
                </a:extLst>
              </p:cNvPr>
              <p:cNvSpPr/>
              <p:nvPr/>
            </p:nvSpPr>
            <p:spPr>
              <a:xfrm>
                <a:off x="4781550" y="3065578"/>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a:extLst>
                  <a:ext uri="{FF2B5EF4-FFF2-40B4-BE49-F238E27FC236}">
                    <a16:creationId xmlns:a16="http://schemas.microsoft.com/office/drawing/2014/main" id="{598401DA-86B4-D147-9583-9B5C5EDF62F4}"/>
                  </a:ext>
                </a:extLst>
              </p:cNvPr>
              <p:cNvSpPr/>
              <p:nvPr/>
            </p:nvSpPr>
            <p:spPr>
              <a:xfrm>
                <a:off x="4606757" y="3380415"/>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030C3488-53E1-724A-8B06-C69434645B45}"/>
                  </a:ext>
                </a:extLst>
              </p:cNvPr>
              <p:cNvSpPr/>
              <p:nvPr/>
            </p:nvSpPr>
            <p:spPr>
              <a:xfrm>
                <a:off x="4948321" y="3380415"/>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8" name="TextBox 57">
              <a:extLst>
                <a:ext uri="{FF2B5EF4-FFF2-40B4-BE49-F238E27FC236}">
                  <a16:creationId xmlns:a16="http://schemas.microsoft.com/office/drawing/2014/main" id="{4BAA4B68-A2D4-3948-9CC0-4D42DE4FA8FE}"/>
                </a:ext>
              </a:extLst>
            </p:cNvPr>
            <p:cNvSpPr txBox="1"/>
            <p:nvPr/>
          </p:nvSpPr>
          <p:spPr>
            <a:xfrm>
              <a:off x="1444500" y="3301340"/>
              <a:ext cx="2967584" cy="646331"/>
            </a:xfrm>
            <a:prstGeom prst="rect">
              <a:avLst/>
            </a:prstGeom>
            <a:noFill/>
          </p:spPr>
          <p:txBody>
            <a:bodyPr wrap="square" rtlCol="0">
              <a:spAutoFit/>
            </a:bodyPr>
            <a:lstStyle/>
            <a:p>
              <a:r>
                <a:rPr lang="en-US" b="1" dirty="0">
                  <a:solidFill>
                    <a:srgbClr val="036198"/>
                  </a:solidFill>
                </a:rPr>
                <a:t>MIDDLE SCHOOL</a:t>
              </a:r>
            </a:p>
            <a:p>
              <a:r>
                <a:rPr lang="en-US" dirty="0">
                  <a:solidFill>
                    <a:schemeClr val="bg2">
                      <a:lumMod val="50000"/>
                    </a:schemeClr>
                  </a:solidFill>
                </a:rPr>
                <a:t>851L – 1100L</a:t>
              </a:r>
            </a:p>
          </p:txBody>
        </p:sp>
        <p:grpSp>
          <p:nvGrpSpPr>
            <p:cNvPr id="59" name="Group 58">
              <a:extLst>
                <a:ext uri="{FF2B5EF4-FFF2-40B4-BE49-F238E27FC236}">
                  <a16:creationId xmlns:a16="http://schemas.microsoft.com/office/drawing/2014/main" id="{96974CB7-15DE-7342-A536-A067D20E7712}"/>
                </a:ext>
              </a:extLst>
            </p:cNvPr>
            <p:cNvGrpSpPr/>
            <p:nvPr/>
          </p:nvGrpSpPr>
          <p:grpSpPr>
            <a:xfrm>
              <a:off x="697375" y="4404676"/>
              <a:ext cx="517455" cy="517455"/>
              <a:chOff x="4521200" y="4037711"/>
              <a:chExt cx="660400" cy="660400"/>
            </a:xfrm>
          </p:grpSpPr>
          <p:sp>
            <p:nvSpPr>
              <p:cNvPr id="69" name="Rectangle 68">
                <a:extLst>
                  <a:ext uri="{FF2B5EF4-FFF2-40B4-BE49-F238E27FC236}">
                    <a16:creationId xmlns:a16="http://schemas.microsoft.com/office/drawing/2014/main" id="{EAE84919-7D21-CA41-AC5C-2DBFAE23AE0E}"/>
                  </a:ext>
                </a:extLst>
              </p:cNvPr>
              <p:cNvSpPr/>
              <p:nvPr/>
            </p:nvSpPr>
            <p:spPr>
              <a:xfrm>
                <a:off x="4521200" y="4037711"/>
                <a:ext cx="660400" cy="660400"/>
              </a:xfrm>
              <a:prstGeom prst="rect">
                <a:avLst/>
              </a:prstGeom>
              <a:solidFill>
                <a:srgbClr val="5F21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21AFE09B-E4B0-564C-B4F8-9A87498F90AB}"/>
                  </a:ext>
                </a:extLst>
              </p:cNvPr>
              <p:cNvSpPr/>
              <p:nvPr/>
            </p:nvSpPr>
            <p:spPr>
              <a:xfrm rot="18883706">
                <a:off x="4576419" y="4287233"/>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a:extLst>
                  <a:ext uri="{FF2B5EF4-FFF2-40B4-BE49-F238E27FC236}">
                    <a16:creationId xmlns:a16="http://schemas.microsoft.com/office/drawing/2014/main" id="{0FF2EB0E-3E29-384E-831F-2217257F6FCD}"/>
                  </a:ext>
                </a:extLst>
              </p:cNvPr>
              <p:cNvSpPr/>
              <p:nvPr/>
            </p:nvSpPr>
            <p:spPr>
              <a:xfrm rot="18883706">
                <a:off x="4780340" y="4109244"/>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a:extLst>
                  <a:ext uri="{FF2B5EF4-FFF2-40B4-BE49-F238E27FC236}">
                    <a16:creationId xmlns:a16="http://schemas.microsoft.com/office/drawing/2014/main" id="{A499E2F6-AA89-904D-9A13-DC7FAC11E433}"/>
                  </a:ext>
                </a:extLst>
              </p:cNvPr>
              <p:cNvSpPr/>
              <p:nvPr/>
            </p:nvSpPr>
            <p:spPr>
              <a:xfrm rot="18883706">
                <a:off x="4788064" y="4460166"/>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id="{8F873E30-69F9-9542-A05A-175F4C1A85F4}"/>
                  </a:ext>
                </a:extLst>
              </p:cNvPr>
              <p:cNvSpPr/>
              <p:nvPr/>
            </p:nvSpPr>
            <p:spPr>
              <a:xfrm rot="18883706">
                <a:off x="4994064" y="4286252"/>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0" name="TextBox 59">
              <a:extLst>
                <a:ext uri="{FF2B5EF4-FFF2-40B4-BE49-F238E27FC236}">
                  <a16:creationId xmlns:a16="http://schemas.microsoft.com/office/drawing/2014/main" id="{F4578F6A-B7A1-5E4E-8FB6-4A5B82108A69}"/>
                </a:ext>
              </a:extLst>
            </p:cNvPr>
            <p:cNvSpPr txBox="1"/>
            <p:nvPr/>
          </p:nvSpPr>
          <p:spPr>
            <a:xfrm>
              <a:off x="1412416" y="4303877"/>
              <a:ext cx="2967584" cy="646331"/>
            </a:xfrm>
            <a:prstGeom prst="rect">
              <a:avLst/>
            </a:prstGeom>
            <a:noFill/>
          </p:spPr>
          <p:txBody>
            <a:bodyPr wrap="square" rtlCol="0">
              <a:spAutoFit/>
            </a:bodyPr>
            <a:lstStyle/>
            <a:p>
              <a:r>
                <a:rPr lang="en-US" b="1" dirty="0">
                  <a:solidFill>
                    <a:srgbClr val="5F2165"/>
                  </a:solidFill>
                </a:rPr>
                <a:t>Elementary</a:t>
              </a:r>
            </a:p>
            <a:p>
              <a:r>
                <a:rPr lang="en-US" dirty="0">
                  <a:solidFill>
                    <a:schemeClr val="bg2">
                      <a:lumMod val="50000"/>
                    </a:schemeClr>
                  </a:solidFill>
                </a:rPr>
                <a:t>1101L – 1300L</a:t>
              </a:r>
            </a:p>
          </p:txBody>
        </p:sp>
        <p:grpSp>
          <p:nvGrpSpPr>
            <p:cNvPr id="61" name="Group 60">
              <a:extLst>
                <a:ext uri="{FF2B5EF4-FFF2-40B4-BE49-F238E27FC236}">
                  <a16:creationId xmlns:a16="http://schemas.microsoft.com/office/drawing/2014/main" id="{7D6A1141-9B0E-7445-BBD2-EB4945CE97FC}"/>
                </a:ext>
              </a:extLst>
            </p:cNvPr>
            <p:cNvGrpSpPr/>
            <p:nvPr/>
          </p:nvGrpSpPr>
          <p:grpSpPr>
            <a:xfrm>
              <a:off x="697375" y="5416060"/>
              <a:ext cx="517455" cy="517455"/>
              <a:chOff x="4521200" y="5108448"/>
              <a:chExt cx="660400" cy="660400"/>
            </a:xfrm>
          </p:grpSpPr>
          <p:sp>
            <p:nvSpPr>
              <p:cNvPr id="63" name="Rectangle 62">
                <a:extLst>
                  <a:ext uri="{FF2B5EF4-FFF2-40B4-BE49-F238E27FC236}">
                    <a16:creationId xmlns:a16="http://schemas.microsoft.com/office/drawing/2014/main" id="{0679DC45-A94C-B848-84C5-1DD573BF8FD9}"/>
                  </a:ext>
                </a:extLst>
              </p:cNvPr>
              <p:cNvSpPr/>
              <p:nvPr/>
            </p:nvSpPr>
            <p:spPr>
              <a:xfrm>
                <a:off x="4521200" y="5108448"/>
                <a:ext cx="660400" cy="660400"/>
              </a:xfrm>
              <a:prstGeom prst="rect">
                <a:avLst/>
              </a:prstGeom>
              <a:solidFill>
                <a:srgbClr val="E05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a:extLst>
                  <a:ext uri="{FF2B5EF4-FFF2-40B4-BE49-F238E27FC236}">
                    <a16:creationId xmlns:a16="http://schemas.microsoft.com/office/drawing/2014/main" id="{A3EF9B80-9936-C040-976D-CC869BD77585}"/>
                  </a:ext>
                </a:extLst>
              </p:cNvPr>
              <p:cNvSpPr/>
              <p:nvPr/>
            </p:nvSpPr>
            <p:spPr>
              <a:xfrm>
                <a:off x="4614492" y="5197966"/>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B5B7D50F-8FCE-754B-B31A-2733B4CB3F99}"/>
                  </a:ext>
                </a:extLst>
              </p:cNvPr>
              <p:cNvSpPr/>
              <p:nvPr/>
            </p:nvSpPr>
            <p:spPr>
              <a:xfrm>
                <a:off x="4957488" y="5193621"/>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a:extLst>
                  <a:ext uri="{FF2B5EF4-FFF2-40B4-BE49-F238E27FC236}">
                    <a16:creationId xmlns:a16="http://schemas.microsoft.com/office/drawing/2014/main" id="{8DA3FA9A-649E-CC43-A3E4-993AD21C3BC6}"/>
                  </a:ext>
                </a:extLst>
              </p:cNvPr>
              <p:cNvSpPr/>
              <p:nvPr/>
            </p:nvSpPr>
            <p:spPr>
              <a:xfrm>
                <a:off x="4615924" y="5542834"/>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a:extLst>
                  <a:ext uri="{FF2B5EF4-FFF2-40B4-BE49-F238E27FC236}">
                    <a16:creationId xmlns:a16="http://schemas.microsoft.com/office/drawing/2014/main" id="{280F77C4-D02C-EF43-BADB-6461AFC2A60E}"/>
                  </a:ext>
                </a:extLst>
              </p:cNvPr>
              <p:cNvSpPr/>
              <p:nvPr/>
            </p:nvSpPr>
            <p:spPr>
              <a:xfrm>
                <a:off x="4957488" y="5542834"/>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a:extLst>
                  <a:ext uri="{FF2B5EF4-FFF2-40B4-BE49-F238E27FC236}">
                    <a16:creationId xmlns:a16="http://schemas.microsoft.com/office/drawing/2014/main" id="{82F3408A-5B49-2448-BDE2-82B9571B7640}"/>
                  </a:ext>
                </a:extLst>
              </p:cNvPr>
              <p:cNvSpPr/>
              <p:nvPr/>
            </p:nvSpPr>
            <p:spPr>
              <a:xfrm>
                <a:off x="4781550" y="5368798"/>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2" name="TextBox 61">
              <a:extLst>
                <a:ext uri="{FF2B5EF4-FFF2-40B4-BE49-F238E27FC236}">
                  <a16:creationId xmlns:a16="http://schemas.microsoft.com/office/drawing/2014/main" id="{CECD3522-3B8E-B348-9E01-570864EBDF65}"/>
                </a:ext>
              </a:extLst>
            </p:cNvPr>
            <p:cNvSpPr txBox="1"/>
            <p:nvPr/>
          </p:nvSpPr>
          <p:spPr>
            <a:xfrm>
              <a:off x="1444499" y="5326732"/>
              <a:ext cx="3571500" cy="646331"/>
            </a:xfrm>
            <a:prstGeom prst="rect">
              <a:avLst/>
            </a:prstGeom>
            <a:noFill/>
          </p:spPr>
          <p:txBody>
            <a:bodyPr wrap="square" rtlCol="0">
              <a:spAutoFit/>
            </a:bodyPr>
            <a:lstStyle/>
            <a:p>
              <a:r>
                <a:rPr lang="en-US" b="1" dirty="0">
                  <a:solidFill>
                    <a:srgbClr val="E05529"/>
                  </a:solidFill>
                </a:rPr>
                <a:t>UNDERGRADUATE AND UP</a:t>
              </a:r>
            </a:p>
            <a:p>
              <a:r>
                <a:rPr lang="en-US" dirty="0">
                  <a:solidFill>
                    <a:schemeClr val="bg2">
                      <a:lumMod val="50000"/>
                    </a:schemeClr>
                  </a:solidFill>
                </a:rPr>
                <a:t>1301L +</a:t>
              </a:r>
            </a:p>
          </p:txBody>
        </p:sp>
      </p:grpSp>
    </p:spTree>
    <p:extLst>
      <p:ext uri="{BB962C8B-B14F-4D97-AF65-F5344CB8AC3E}">
        <p14:creationId xmlns:p14="http://schemas.microsoft.com/office/powerpoint/2010/main" val="216368895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0FC0A81-17CA-0945-B74D-FEC628535735}"/>
              </a:ext>
            </a:extLst>
          </p:cNvPr>
          <p:cNvSpPr>
            <a:spLocks noGrp="1"/>
          </p:cNvSpPr>
          <p:nvPr>
            <p:ph type="title"/>
          </p:nvPr>
        </p:nvSpPr>
        <p:spPr/>
        <p:txBody>
          <a:bodyPr/>
          <a:lstStyle/>
          <a:p>
            <a:r>
              <a:rPr lang="en-US" dirty="0">
                <a:latin typeface="+mn-lt"/>
              </a:rPr>
              <a:t>SUPPORT CURRICULUM</a:t>
            </a:r>
          </a:p>
        </p:txBody>
      </p:sp>
    </p:spTree>
    <p:extLst>
      <p:ext uri="{BB962C8B-B14F-4D97-AF65-F5344CB8AC3E}">
        <p14:creationId xmlns:p14="http://schemas.microsoft.com/office/powerpoint/2010/main" val="298252869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09831A3-2D2A-074C-80AD-121458C501C6}"/>
              </a:ext>
            </a:extLst>
          </p:cNvPr>
          <p:cNvSpPr/>
          <p:nvPr/>
        </p:nvSpPr>
        <p:spPr>
          <a:xfrm>
            <a:off x="721894" y="1696943"/>
            <a:ext cx="3108158" cy="1363133"/>
          </a:xfrm>
          <a:prstGeom prst="rect">
            <a:avLst/>
          </a:prstGeom>
          <a:solidFill>
            <a:srgbClr val="036198"/>
          </a:solidFill>
          <a:ln>
            <a:noFill/>
          </a:ln>
        </p:spPr>
        <p:style>
          <a:lnRef idx="2">
            <a:schemeClr val="accent1">
              <a:shade val="50000"/>
            </a:schemeClr>
          </a:lnRef>
          <a:fillRef idx="1">
            <a:schemeClr val="accent1"/>
          </a:fillRef>
          <a:effectRef idx="0">
            <a:schemeClr val="accent1"/>
          </a:effectRef>
          <a:fontRef idx="minor">
            <a:schemeClr val="lt1"/>
          </a:fontRef>
        </p:style>
        <p:txBody>
          <a:bodyPr tIns="182880" rtlCol="0" anchor="t"/>
          <a:lstStyle/>
          <a:p>
            <a:pPr marL="182880"/>
            <a:r>
              <a:rPr lang="en-US" sz="2400" b="1" dirty="0"/>
              <a:t>HISTORY AND </a:t>
            </a:r>
            <a:br>
              <a:rPr lang="en-US" sz="2400" b="1" dirty="0"/>
            </a:br>
            <a:r>
              <a:rPr lang="en-US" sz="2400" b="1" dirty="0"/>
              <a:t>SOCIAL STUDIES</a:t>
            </a:r>
          </a:p>
        </p:txBody>
      </p:sp>
      <p:sp>
        <p:nvSpPr>
          <p:cNvPr id="2" name="Rectangle 1">
            <a:extLst>
              <a:ext uri="{FF2B5EF4-FFF2-40B4-BE49-F238E27FC236}">
                <a16:creationId xmlns:a16="http://schemas.microsoft.com/office/drawing/2014/main" id="{06DDBE40-1D95-F244-8804-588BFEFCB686}"/>
              </a:ext>
            </a:extLst>
          </p:cNvPr>
          <p:cNvSpPr/>
          <p:nvPr/>
        </p:nvSpPr>
        <p:spPr>
          <a:xfrm>
            <a:off x="721894" y="3060076"/>
            <a:ext cx="3108158" cy="210098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640080">
              <a:spcAft>
                <a:spcPts val="600"/>
              </a:spcAft>
            </a:pPr>
            <a:r>
              <a:rPr lang="en-US" sz="2000" dirty="0">
                <a:solidFill>
                  <a:schemeClr val="tx1"/>
                </a:solidFill>
              </a:rPr>
              <a:t>U.S. and World History</a:t>
            </a:r>
          </a:p>
          <a:p>
            <a:pPr marL="640080">
              <a:spcAft>
                <a:spcPts val="600"/>
              </a:spcAft>
            </a:pPr>
            <a:r>
              <a:rPr lang="en-US" sz="2000" dirty="0">
                <a:solidFill>
                  <a:schemeClr val="tx1"/>
                </a:solidFill>
              </a:rPr>
              <a:t>Government</a:t>
            </a:r>
          </a:p>
          <a:p>
            <a:pPr marL="640080">
              <a:spcAft>
                <a:spcPts val="600"/>
              </a:spcAft>
            </a:pPr>
            <a:r>
              <a:rPr lang="en-US" sz="2000" dirty="0">
                <a:solidFill>
                  <a:schemeClr val="tx1"/>
                </a:solidFill>
              </a:rPr>
              <a:t>Geography</a:t>
            </a:r>
          </a:p>
        </p:txBody>
      </p:sp>
      <p:cxnSp>
        <p:nvCxnSpPr>
          <p:cNvPr id="5" name="Straight Connector 4">
            <a:extLst>
              <a:ext uri="{FF2B5EF4-FFF2-40B4-BE49-F238E27FC236}">
                <a16:creationId xmlns:a16="http://schemas.microsoft.com/office/drawing/2014/main" id="{868FE413-08FF-0D48-959E-E75D5216AD3F}"/>
              </a:ext>
            </a:extLst>
          </p:cNvPr>
          <p:cNvCxnSpPr>
            <a:cxnSpLocks/>
          </p:cNvCxnSpPr>
          <p:nvPr/>
        </p:nvCxnSpPr>
        <p:spPr>
          <a:xfrm>
            <a:off x="1188720" y="3410675"/>
            <a:ext cx="0" cy="1420368"/>
          </a:xfrm>
          <a:prstGeom prst="line">
            <a:avLst/>
          </a:prstGeom>
          <a:ln w="57150">
            <a:solidFill>
              <a:srgbClr val="036198"/>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CA2F8E52-39EC-5C47-9ECD-EADCB42E0DDE}"/>
              </a:ext>
            </a:extLst>
          </p:cNvPr>
          <p:cNvSpPr/>
          <p:nvPr/>
        </p:nvSpPr>
        <p:spPr>
          <a:xfrm>
            <a:off x="4541921" y="1696943"/>
            <a:ext cx="3108158" cy="1363133"/>
          </a:xfrm>
          <a:prstGeom prst="rect">
            <a:avLst/>
          </a:prstGeom>
          <a:solidFill>
            <a:srgbClr val="659933"/>
          </a:solidFill>
          <a:ln>
            <a:noFill/>
          </a:ln>
        </p:spPr>
        <p:style>
          <a:lnRef idx="2">
            <a:schemeClr val="accent1">
              <a:shade val="50000"/>
            </a:schemeClr>
          </a:lnRef>
          <a:fillRef idx="1">
            <a:schemeClr val="accent1"/>
          </a:fillRef>
          <a:effectRef idx="0">
            <a:schemeClr val="accent1"/>
          </a:effectRef>
          <a:fontRef idx="minor">
            <a:schemeClr val="lt1"/>
          </a:fontRef>
        </p:style>
        <p:txBody>
          <a:bodyPr tIns="182880" rtlCol="0" anchor="t"/>
          <a:lstStyle/>
          <a:p>
            <a:pPr marL="182880"/>
            <a:r>
              <a:rPr lang="en-US" sz="2400" b="1" dirty="0"/>
              <a:t>SCIENCE</a:t>
            </a:r>
          </a:p>
        </p:txBody>
      </p:sp>
      <p:sp>
        <p:nvSpPr>
          <p:cNvPr id="18" name="Rectangle 17">
            <a:extLst>
              <a:ext uri="{FF2B5EF4-FFF2-40B4-BE49-F238E27FC236}">
                <a16:creationId xmlns:a16="http://schemas.microsoft.com/office/drawing/2014/main" id="{5167D127-B5E5-6545-8624-447DA83C4F95}"/>
              </a:ext>
            </a:extLst>
          </p:cNvPr>
          <p:cNvSpPr/>
          <p:nvPr/>
        </p:nvSpPr>
        <p:spPr>
          <a:xfrm>
            <a:off x="4541921" y="3060076"/>
            <a:ext cx="3108158" cy="210098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640080">
              <a:spcAft>
                <a:spcPts val="600"/>
              </a:spcAft>
            </a:pPr>
            <a:r>
              <a:rPr lang="en-US" sz="2000" dirty="0">
                <a:solidFill>
                  <a:schemeClr val="tx1"/>
                </a:solidFill>
              </a:rPr>
              <a:t>Animals</a:t>
            </a:r>
          </a:p>
          <a:p>
            <a:pPr marL="640080">
              <a:spcAft>
                <a:spcPts val="600"/>
              </a:spcAft>
            </a:pPr>
            <a:r>
              <a:rPr lang="en-US" sz="2000" dirty="0">
                <a:solidFill>
                  <a:schemeClr val="tx1"/>
                </a:solidFill>
              </a:rPr>
              <a:t>Nature</a:t>
            </a:r>
          </a:p>
          <a:p>
            <a:pPr marL="640080">
              <a:spcAft>
                <a:spcPts val="600"/>
              </a:spcAft>
            </a:pPr>
            <a:r>
              <a:rPr lang="en-US" sz="2000" spc="-100" dirty="0">
                <a:solidFill>
                  <a:schemeClr val="tx1"/>
                </a:solidFill>
              </a:rPr>
              <a:t>Health</a:t>
            </a:r>
          </a:p>
        </p:txBody>
      </p:sp>
      <p:cxnSp>
        <p:nvCxnSpPr>
          <p:cNvPr id="19" name="Straight Connector 18">
            <a:extLst>
              <a:ext uri="{FF2B5EF4-FFF2-40B4-BE49-F238E27FC236}">
                <a16:creationId xmlns:a16="http://schemas.microsoft.com/office/drawing/2014/main" id="{65EBE61F-1041-4E46-841C-D51D809213E8}"/>
              </a:ext>
            </a:extLst>
          </p:cNvPr>
          <p:cNvCxnSpPr>
            <a:cxnSpLocks/>
          </p:cNvCxnSpPr>
          <p:nvPr/>
        </p:nvCxnSpPr>
        <p:spPr>
          <a:xfrm>
            <a:off x="5008747" y="3410675"/>
            <a:ext cx="0" cy="1420368"/>
          </a:xfrm>
          <a:prstGeom prst="line">
            <a:avLst/>
          </a:prstGeom>
          <a:ln w="57150">
            <a:solidFill>
              <a:srgbClr val="659933"/>
            </a:solidFill>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C08B4D5D-2308-8643-A6DE-D419C4C39EC0}"/>
              </a:ext>
            </a:extLst>
          </p:cNvPr>
          <p:cNvSpPr/>
          <p:nvPr/>
        </p:nvSpPr>
        <p:spPr>
          <a:xfrm>
            <a:off x="8361948" y="1696943"/>
            <a:ext cx="3108158" cy="1363133"/>
          </a:xfrm>
          <a:prstGeom prst="rect">
            <a:avLst/>
          </a:prstGeom>
          <a:solidFill>
            <a:srgbClr val="5F2165"/>
          </a:solidFill>
          <a:ln>
            <a:noFill/>
          </a:ln>
        </p:spPr>
        <p:style>
          <a:lnRef idx="2">
            <a:schemeClr val="accent1">
              <a:shade val="50000"/>
            </a:schemeClr>
          </a:lnRef>
          <a:fillRef idx="1">
            <a:schemeClr val="accent1"/>
          </a:fillRef>
          <a:effectRef idx="0">
            <a:schemeClr val="accent1"/>
          </a:effectRef>
          <a:fontRef idx="minor">
            <a:schemeClr val="lt1"/>
          </a:fontRef>
        </p:style>
        <p:txBody>
          <a:bodyPr tIns="182880" rtlCol="0" anchor="t"/>
          <a:lstStyle/>
          <a:p>
            <a:pPr marL="182880"/>
            <a:r>
              <a:rPr lang="en-US" sz="2400" b="1" dirty="0"/>
              <a:t>LITERATURE AND THE ARTS</a:t>
            </a:r>
          </a:p>
        </p:txBody>
      </p:sp>
      <p:sp>
        <p:nvSpPr>
          <p:cNvPr id="21" name="Rectangle 20">
            <a:extLst>
              <a:ext uri="{FF2B5EF4-FFF2-40B4-BE49-F238E27FC236}">
                <a16:creationId xmlns:a16="http://schemas.microsoft.com/office/drawing/2014/main" id="{09CC7FE3-198F-1345-90E1-58DFAB0C9529}"/>
              </a:ext>
            </a:extLst>
          </p:cNvPr>
          <p:cNvSpPr/>
          <p:nvPr/>
        </p:nvSpPr>
        <p:spPr>
          <a:xfrm>
            <a:off x="8361948" y="3060076"/>
            <a:ext cx="3108158" cy="210098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640080">
              <a:spcAft>
                <a:spcPts val="600"/>
              </a:spcAft>
            </a:pPr>
            <a:r>
              <a:rPr lang="en-US" sz="2000" dirty="0">
                <a:solidFill>
                  <a:schemeClr val="tx1"/>
                </a:solidFill>
              </a:rPr>
              <a:t>Books and Stories</a:t>
            </a:r>
          </a:p>
          <a:p>
            <a:pPr marL="640080">
              <a:spcAft>
                <a:spcPts val="600"/>
              </a:spcAft>
            </a:pPr>
            <a:r>
              <a:rPr lang="en-US" sz="2000" dirty="0">
                <a:solidFill>
                  <a:schemeClr val="tx1"/>
                </a:solidFill>
              </a:rPr>
              <a:t>Language</a:t>
            </a:r>
          </a:p>
          <a:p>
            <a:pPr marL="640080">
              <a:spcAft>
                <a:spcPts val="600"/>
              </a:spcAft>
            </a:pPr>
            <a:r>
              <a:rPr lang="en-US" sz="2000" dirty="0">
                <a:solidFill>
                  <a:schemeClr val="tx1"/>
                </a:solidFill>
              </a:rPr>
              <a:t>Biography</a:t>
            </a:r>
          </a:p>
        </p:txBody>
      </p:sp>
      <p:cxnSp>
        <p:nvCxnSpPr>
          <p:cNvPr id="22" name="Straight Connector 21">
            <a:extLst>
              <a:ext uri="{FF2B5EF4-FFF2-40B4-BE49-F238E27FC236}">
                <a16:creationId xmlns:a16="http://schemas.microsoft.com/office/drawing/2014/main" id="{699E6E15-0D18-8F4A-BEAF-6DB8A525D025}"/>
              </a:ext>
            </a:extLst>
          </p:cNvPr>
          <p:cNvCxnSpPr>
            <a:cxnSpLocks/>
          </p:cNvCxnSpPr>
          <p:nvPr/>
        </p:nvCxnSpPr>
        <p:spPr>
          <a:xfrm>
            <a:off x="8828774" y="3410675"/>
            <a:ext cx="0" cy="1420368"/>
          </a:xfrm>
          <a:prstGeom prst="line">
            <a:avLst/>
          </a:prstGeom>
          <a:ln w="57150">
            <a:solidFill>
              <a:srgbClr val="5F2165"/>
            </a:solidFill>
          </a:ln>
        </p:spPr>
        <p:style>
          <a:lnRef idx="1">
            <a:schemeClr val="accent1"/>
          </a:lnRef>
          <a:fillRef idx="0">
            <a:schemeClr val="accent1"/>
          </a:fillRef>
          <a:effectRef idx="0">
            <a:schemeClr val="accent1"/>
          </a:effectRef>
          <a:fontRef idx="minor">
            <a:schemeClr val="tx1"/>
          </a:fontRef>
        </p:style>
      </p:cxnSp>
      <p:sp>
        <p:nvSpPr>
          <p:cNvPr id="14" name="Title 13">
            <a:extLst>
              <a:ext uri="{FF2B5EF4-FFF2-40B4-BE49-F238E27FC236}">
                <a16:creationId xmlns:a16="http://schemas.microsoft.com/office/drawing/2014/main" id="{BEC020E2-DD0C-1A46-89E5-F63F74933AAB}"/>
              </a:ext>
            </a:extLst>
          </p:cNvPr>
          <p:cNvSpPr>
            <a:spLocks noGrp="1"/>
          </p:cNvSpPr>
          <p:nvPr>
            <p:ph type="title"/>
          </p:nvPr>
        </p:nvSpPr>
        <p:spPr/>
        <p:txBody>
          <a:bodyPr/>
          <a:lstStyle/>
          <a:p>
            <a:r>
              <a:rPr lang="en-US" dirty="0">
                <a:latin typeface="+mn-lt"/>
              </a:rPr>
              <a:t>COVER KEY TOPICS ACROSS SUBJECTS</a:t>
            </a:r>
          </a:p>
        </p:txBody>
      </p:sp>
    </p:spTree>
    <p:extLst>
      <p:ext uri="{BB962C8B-B14F-4D97-AF65-F5344CB8AC3E}">
        <p14:creationId xmlns:p14="http://schemas.microsoft.com/office/powerpoint/2010/main" val="403835797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4BC1634-7C37-FC47-9555-D85D5F94D198}"/>
              </a:ext>
            </a:extLst>
          </p:cNvPr>
          <p:cNvSpPr/>
          <p:nvPr/>
        </p:nvSpPr>
        <p:spPr>
          <a:xfrm>
            <a:off x="685800" y="503143"/>
            <a:ext cx="11506200" cy="830357"/>
          </a:xfrm>
          <a:prstGeom prst="rect">
            <a:avLst/>
          </a:prstGeom>
          <a:solidFill>
            <a:srgbClr val="0361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2880"/>
            <a:r>
              <a:rPr lang="en-US" sz="2600" b="1" dirty="0"/>
              <a:t>HISTORY AND SOCIAL STUDIES</a:t>
            </a:r>
          </a:p>
        </p:txBody>
      </p:sp>
      <p:grpSp>
        <p:nvGrpSpPr>
          <p:cNvPr id="12" name="Group 11">
            <a:extLst>
              <a:ext uri="{FF2B5EF4-FFF2-40B4-BE49-F238E27FC236}">
                <a16:creationId xmlns:a16="http://schemas.microsoft.com/office/drawing/2014/main" id="{7484B315-6AA0-0A4E-A1E4-768C7E907A55}"/>
              </a:ext>
            </a:extLst>
          </p:cNvPr>
          <p:cNvGrpSpPr/>
          <p:nvPr/>
        </p:nvGrpSpPr>
        <p:grpSpPr>
          <a:xfrm>
            <a:off x="685800" y="1621220"/>
            <a:ext cx="4495800" cy="1384995"/>
            <a:chOff x="685800" y="1621220"/>
            <a:chExt cx="4495800" cy="1384995"/>
          </a:xfrm>
        </p:grpSpPr>
        <p:sp>
          <p:nvSpPr>
            <p:cNvPr id="7" name="Rectangle 6">
              <a:extLst>
                <a:ext uri="{FF2B5EF4-FFF2-40B4-BE49-F238E27FC236}">
                  <a16:creationId xmlns:a16="http://schemas.microsoft.com/office/drawing/2014/main" id="{D390F35E-3D5C-8247-A88D-A2AF27039FB1}"/>
                </a:ext>
              </a:extLst>
            </p:cNvPr>
            <p:cNvSpPr/>
            <p:nvPr/>
          </p:nvSpPr>
          <p:spPr>
            <a:xfrm>
              <a:off x="685800" y="1621220"/>
              <a:ext cx="4495800" cy="1384995"/>
            </a:xfrm>
            <a:prstGeom prst="rect">
              <a:avLst/>
            </a:prstGeom>
          </p:spPr>
          <p:txBody>
            <a:bodyPr wrap="square">
              <a:spAutoFit/>
            </a:bodyPr>
            <a:lstStyle/>
            <a:p>
              <a:pPr marL="182880">
                <a:spcAft>
                  <a:spcPts val="1200"/>
                </a:spcAft>
              </a:pPr>
              <a:r>
                <a:rPr lang="en-US" sz="2000" b="1" dirty="0">
                  <a:solidFill>
                    <a:srgbClr val="036198"/>
                  </a:solidFill>
                </a:rPr>
                <a:t>U.S. and World History</a:t>
              </a:r>
            </a:p>
            <a:p>
              <a:pPr marL="365760">
                <a:spcAft>
                  <a:spcPts val="600"/>
                </a:spcAft>
              </a:pPr>
              <a:r>
                <a:rPr lang="en-US" dirty="0">
                  <a:solidFill>
                    <a:schemeClr val="bg2">
                      <a:lumMod val="25000"/>
                    </a:schemeClr>
                  </a:solidFill>
                </a:rPr>
                <a:t>Ancient Civilization, Historic Figures, U.S. Presidents, World Holidays, Explorers</a:t>
              </a:r>
            </a:p>
          </p:txBody>
        </p:sp>
        <p:cxnSp>
          <p:nvCxnSpPr>
            <p:cNvPr id="9" name="Straight Connector 8">
              <a:extLst>
                <a:ext uri="{FF2B5EF4-FFF2-40B4-BE49-F238E27FC236}">
                  <a16:creationId xmlns:a16="http://schemas.microsoft.com/office/drawing/2014/main" id="{59BE25DB-0A88-194F-A4D9-CAED66328007}"/>
                </a:ext>
              </a:extLst>
            </p:cNvPr>
            <p:cNvCxnSpPr>
              <a:cxnSpLocks/>
            </p:cNvCxnSpPr>
            <p:nvPr/>
          </p:nvCxnSpPr>
          <p:spPr>
            <a:xfrm>
              <a:off x="952500" y="2032000"/>
              <a:ext cx="4229100" cy="0"/>
            </a:xfrm>
            <a:prstGeom prst="line">
              <a:avLst/>
            </a:prstGeom>
            <a:ln w="28575">
              <a:solidFill>
                <a:srgbClr val="036198"/>
              </a:solidFill>
            </a:ln>
          </p:spPr>
          <p:style>
            <a:lnRef idx="1">
              <a:schemeClr val="accent1"/>
            </a:lnRef>
            <a:fillRef idx="0">
              <a:schemeClr val="accent1"/>
            </a:fillRef>
            <a:effectRef idx="0">
              <a:schemeClr val="accent1"/>
            </a:effectRef>
            <a:fontRef idx="minor">
              <a:schemeClr val="tx1"/>
            </a:fontRef>
          </p:style>
        </p:cxnSp>
      </p:grpSp>
      <p:grpSp>
        <p:nvGrpSpPr>
          <p:cNvPr id="23" name="Group 22">
            <a:extLst>
              <a:ext uri="{FF2B5EF4-FFF2-40B4-BE49-F238E27FC236}">
                <a16:creationId xmlns:a16="http://schemas.microsoft.com/office/drawing/2014/main" id="{7260046E-1DFC-2F4E-9623-D6524A91E3DE}"/>
              </a:ext>
            </a:extLst>
          </p:cNvPr>
          <p:cNvGrpSpPr/>
          <p:nvPr/>
        </p:nvGrpSpPr>
        <p:grpSpPr>
          <a:xfrm>
            <a:off x="685800" y="3133162"/>
            <a:ext cx="4495800" cy="1384995"/>
            <a:chOff x="685800" y="1621220"/>
            <a:chExt cx="4495800" cy="1384995"/>
          </a:xfrm>
        </p:grpSpPr>
        <p:sp>
          <p:nvSpPr>
            <p:cNvPr id="24" name="Rectangle 23">
              <a:extLst>
                <a:ext uri="{FF2B5EF4-FFF2-40B4-BE49-F238E27FC236}">
                  <a16:creationId xmlns:a16="http://schemas.microsoft.com/office/drawing/2014/main" id="{4535DD5C-2E37-C242-A99A-5DD2D2B8A217}"/>
                </a:ext>
              </a:extLst>
            </p:cNvPr>
            <p:cNvSpPr/>
            <p:nvPr/>
          </p:nvSpPr>
          <p:spPr>
            <a:xfrm>
              <a:off x="685800" y="1621220"/>
              <a:ext cx="4495800" cy="1384995"/>
            </a:xfrm>
            <a:prstGeom prst="rect">
              <a:avLst/>
            </a:prstGeom>
          </p:spPr>
          <p:txBody>
            <a:bodyPr wrap="square">
              <a:spAutoFit/>
            </a:bodyPr>
            <a:lstStyle/>
            <a:p>
              <a:pPr marL="182880">
                <a:spcAft>
                  <a:spcPts val="1200"/>
                </a:spcAft>
              </a:pPr>
              <a:r>
                <a:rPr lang="en-US" sz="2000" b="1" dirty="0">
                  <a:solidFill>
                    <a:srgbClr val="036198"/>
                  </a:solidFill>
                </a:rPr>
                <a:t>Government</a:t>
              </a:r>
            </a:p>
            <a:p>
              <a:pPr marL="365760">
                <a:spcAft>
                  <a:spcPts val="600"/>
                </a:spcAft>
              </a:pPr>
              <a:r>
                <a:rPr lang="en-US" dirty="0">
                  <a:solidFill>
                    <a:schemeClr val="bg2">
                      <a:lumMod val="25000"/>
                    </a:schemeClr>
                  </a:solidFill>
                </a:rPr>
                <a:t>Branches of Government, Democracy, Citizenship, Freedom of Speech, Voting Rights</a:t>
              </a:r>
            </a:p>
          </p:txBody>
        </p:sp>
        <p:cxnSp>
          <p:nvCxnSpPr>
            <p:cNvPr id="25" name="Straight Connector 24">
              <a:extLst>
                <a:ext uri="{FF2B5EF4-FFF2-40B4-BE49-F238E27FC236}">
                  <a16:creationId xmlns:a16="http://schemas.microsoft.com/office/drawing/2014/main" id="{F4649600-68D4-7B40-BFA7-5634CCFD84EF}"/>
                </a:ext>
              </a:extLst>
            </p:cNvPr>
            <p:cNvCxnSpPr>
              <a:cxnSpLocks/>
            </p:cNvCxnSpPr>
            <p:nvPr/>
          </p:nvCxnSpPr>
          <p:spPr>
            <a:xfrm>
              <a:off x="952500" y="2032000"/>
              <a:ext cx="4229100" cy="0"/>
            </a:xfrm>
            <a:prstGeom prst="line">
              <a:avLst/>
            </a:prstGeom>
            <a:ln w="28575">
              <a:solidFill>
                <a:srgbClr val="036198"/>
              </a:solidFill>
            </a:ln>
          </p:spPr>
          <p:style>
            <a:lnRef idx="1">
              <a:schemeClr val="accent1"/>
            </a:lnRef>
            <a:fillRef idx="0">
              <a:schemeClr val="accent1"/>
            </a:fillRef>
            <a:effectRef idx="0">
              <a:schemeClr val="accent1"/>
            </a:effectRef>
            <a:fontRef idx="minor">
              <a:schemeClr val="tx1"/>
            </a:fontRef>
          </p:style>
        </p:cxnSp>
      </p:grpSp>
      <p:grpSp>
        <p:nvGrpSpPr>
          <p:cNvPr id="26" name="Group 25">
            <a:extLst>
              <a:ext uri="{FF2B5EF4-FFF2-40B4-BE49-F238E27FC236}">
                <a16:creationId xmlns:a16="http://schemas.microsoft.com/office/drawing/2014/main" id="{216587FF-603D-2243-82BE-C954BDBA6358}"/>
              </a:ext>
            </a:extLst>
          </p:cNvPr>
          <p:cNvGrpSpPr/>
          <p:nvPr/>
        </p:nvGrpSpPr>
        <p:grpSpPr>
          <a:xfrm>
            <a:off x="685800" y="4645104"/>
            <a:ext cx="4495800" cy="1107996"/>
            <a:chOff x="685800" y="1621220"/>
            <a:chExt cx="4495800" cy="1107996"/>
          </a:xfrm>
        </p:grpSpPr>
        <p:sp>
          <p:nvSpPr>
            <p:cNvPr id="27" name="Rectangle 26">
              <a:extLst>
                <a:ext uri="{FF2B5EF4-FFF2-40B4-BE49-F238E27FC236}">
                  <a16:creationId xmlns:a16="http://schemas.microsoft.com/office/drawing/2014/main" id="{0AC010B2-3E46-7544-BBDA-C4B3210BB744}"/>
                </a:ext>
              </a:extLst>
            </p:cNvPr>
            <p:cNvSpPr/>
            <p:nvPr/>
          </p:nvSpPr>
          <p:spPr>
            <a:xfrm>
              <a:off x="685800" y="1621220"/>
              <a:ext cx="4495800" cy="1107996"/>
            </a:xfrm>
            <a:prstGeom prst="rect">
              <a:avLst/>
            </a:prstGeom>
          </p:spPr>
          <p:txBody>
            <a:bodyPr wrap="square">
              <a:spAutoFit/>
            </a:bodyPr>
            <a:lstStyle/>
            <a:p>
              <a:pPr marL="182880">
                <a:spcAft>
                  <a:spcPts val="1200"/>
                </a:spcAft>
              </a:pPr>
              <a:r>
                <a:rPr lang="en-US" sz="2000" b="1" dirty="0">
                  <a:solidFill>
                    <a:srgbClr val="036198"/>
                  </a:solidFill>
                </a:rPr>
                <a:t>Geography</a:t>
              </a:r>
            </a:p>
            <a:p>
              <a:pPr marL="365760">
                <a:spcAft>
                  <a:spcPts val="600"/>
                </a:spcAft>
              </a:pPr>
              <a:r>
                <a:rPr lang="en-US" dirty="0">
                  <a:solidFill>
                    <a:schemeClr val="bg2">
                      <a:lumMod val="25000"/>
                    </a:schemeClr>
                  </a:solidFill>
                </a:rPr>
                <a:t>Oceans and Seas, Continents, Countries, U.S. States, Land Features</a:t>
              </a:r>
            </a:p>
          </p:txBody>
        </p:sp>
        <p:cxnSp>
          <p:nvCxnSpPr>
            <p:cNvPr id="28" name="Straight Connector 27">
              <a:extLst>
                <a:ext uri="{FF2B5EF4-FFF2-40B4-BE49-F238E27FC236}">
                  <a16:creationId xmlns:a16="http://schemas.microsoft.com/office/drawing/2014/main" id="{41FBC21A-821C-5445-BEF0-775BF5FDD082}"/>
                </a:ext>
              </a:extLst>
            </p:cNvPr>
            <p:cNvCxnSpPr>
              <a:cxnSpLocks/>
            </p:cNvCxnSpPr>
            <p:nvPr/>
          </p:nvCxnSpPr>
          <p:spPr>
            <a:xfrm>
              <a:off x="952500" y="2032000"/>
              <a:ext cx="4229100" cy="0"/>
            </a:xfrm>
            <a:prstGeom prst="line">
              <a:avLst/>
            </a:prstGeom>
            <a:ln w="28575">
              <a:solidFill>
                <a:srgbClr val="036198"/>
              </a:solidFill>
            </a:ln>
          </p:spPr>
          <p:style>
            <a:lnRef idx="1">
              <a:schemeClr val="accent1"/>
            </a:lnRef>
            <a:fillRef idx="0">
              <a:schemeClr val="accent1"/>
            </a:fillRef>
            <a:effectRef idx="0">
              <a:schemeClr val="accent1"/>
            </a:effectRef>
            <a:fontRef idx="minor">
              <a:schemeClr val="tx1"/>
            </a:fontRef>
          </p:style>
        </p:cxnSp>
      </p:grpSp>
      <p:pic>
        <p:nvPicPr>
          <p:cNvPr id="30" name="Picture 29">
            <a:extLst>
              <a:ext uri="{FF2B5EF4-FFF2-40B4-BE49-F238E27FC236}">
                <a16:creationId xmlns:a16="http://schemas.microsoft.com/office/drawing/2014/main" id="{AF72ECB2-6232-CF48-A287-976599B7DA76}"/>
              </a:ext>
            </a:extLst>
          </p:cNvPr>
          <p:cNvPicPr>
            <a:picLocks noChangeAspect="1"/>
          </p:cNvPicPr>
          <p:nvPr/>
        </p:nvPicPr>
        <p:blipFill>
          <a:blip r:embed="rId3"/>
          <a:srcRect/>
          <a:stretch/>
        </p:blipFill>
        <p:spPr>
          <a:xfrm>
            <a:off x="5733537" y="1485296"/>
            <a:ext cx="5609570" cy="4565347"/>
          </a:xfrm>
          <a:prstGeom prst="rect">
            <a:avLst/>
          </a:prstGeom>
          <a:ln w="28575">
            <a:solidFill>
              <a:schemeClr val="bg2"/>
            </a:solidFill>
          </a:ln>
        </p:spPr>
      </p:pic>
    </p:spTree>
    <p:extLst>
      <p:ext uri="{BB962C8B-B14F-4D97-AF65-F5344CB8AC3E}">
        <p14:creationId xmlns:p14="http://schemas.microsoft.com/office/powerpoint/2010/main" val="356469147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713D35A-6556-1E4D-9A92-E04AD57AD9FC}"/>
              </a:ext>
            </a:extLst>
          </p:cNvPr>
          <p:cNvPicPr>
            <a:picLocks noChangeAspect="1"/>
          </p:cNvPicPr>
          <p:nvPr/>
        </p:nvPicPr>
        <p:blipFill rotWithShape="1">
          <a:blip r:embed="rId3"/>
          <a:srcRect b="25072"/>
          <a:stretch/>
        </p:blipFill>
        <p:spPr>
          <a:xfrm>
            <a:off x="5733537" y="1485297"/>
            <a:ext cx="5609570" cy="4565346"/>
          </a:xfrm>
          <a:prstGeom prst="rect">
            <a:avLst/>
          </a:prstGeom>
          <a:ln w="28575">
            <a:solidFill>
              <a:schemeClr val="bg2"/>
            </a:solidFill>
          </a:ln>
        </p:spPr>
      </p:pic>
      <p:sp>
        <p:nvSpPr>
          <p:cNvPr id="6" name="Rectangle 5">
            <a:extLst>
              <a:ext uri="{FF2B5EF4-FFF2-40B4-BE49-F238E27FC236}">
                <a16:creationId xmlns:a16="http://schemas.microsoft.com/office/drawing/2014/main" id="{C4BC1634-7C37-FC47-9555-D85D5F94D198}"/>
              </a:ext>
            </a:extLst>
          </p:cNvPr>
          <p:cNvSpPr/>
          <p:nvPr/>
        </p:nvSpPr>
        <p:spPr>
          <a:xfrm>
            <a:off x="685800" y="503143"/>
            <a:ext cx="11506200" cy="830357"/>
          </a:xfrm>
          <a:prstGeom prst="rect">
            <a:avLst/>
          </a:prstGeom>
          <a:solidFill>
            <a:srgbClr val="659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2880"/>
            <a:r>
              <a:rPr lang="en-US" sz="2600" b="1" dirty="0"/>
              <a:t>SCIENCE</a:t>
            </a:r>
          </a:p>
        </p:txBody>
      </p:sp>
      <p:grpSp>
        <p:nvGrpSpPr>
          <p:cNvPr id="12" name="Group 11">
            <a:extLst>
              <a:ext uri="{FF2B5EF4-FFF2-40B4-BE49-F238E27FC236}">
                <a16:creationId xmlns:a16="http://schemas.microsoft.com/office/drawing/2014/main" id="{7484B315-6AA0-0A4E-A1E4-768C7E907A55}"/>
              </a:ext>
            </a:extLst>
          </p:cNvPr>
          <p:cNvGrpSpPr/>
          <p:nvPr/>
        </p:nvGrpSpPr>
        <p:grpSpPr>
          <a:xfrm>
            <a:off x="685800" y="1621220"/>
            <a:ext cx="4495800" cy="1384995"/>
            <a:chOff x="685800" y="1621220"/>
            <a:chExt cx="4495800" cy="1384995"/>
          </a:xfrm>
        </p:grpSpPr>
        <p:sp>
          <p:nvSpPr>
            <p:cNvPr id="7" name="Rectangle 6">
              <a:extLst>
                <a:ext uri="{FF2B5EF4-FFF2-40B4-BE49-F238E27FC236}">
                  <a16:creationId xmlns:a16="http://schemas.microsoft.com/office/drawing/2014/main" id="{D390F35E-3D5C-8247-A88D-A2AF27039FB1}"/>
                </a:ext>
              </a:extLst>
            </p:cNvPr>
            <p:cNvSpPr/>
            <p:nvPr/>
          </p:nvSpPr>
          <p:spPr>
            <a:xfrm>
              <a:off x="685800" y="1621220"/>
              <a:ext cx="4495800" cy="1384995"/>
            </a:xfrm>
            <a:prstGeom prst="rect">
              <a:avLst/>
            </a:prstGeom>
          </p:spPr>
          <p:txBody>
            <a:bodyPr wrap="square">
              <a:spAutoFit/>
            </a:bodyPr>
            <a:lstStyle/>
            <a:p>
              <a:pPr marL="182880">
                <a:spcAft>
                  <a:spcPts val="1200"/>
                </a:spcAft>
              </a:pPr>
              <a:r>
                <a:rPr lang="en-US" sz="2000" b="1" dirty="0">
                  <a:solidFill>
                    <a:srgbClr val="659933"/>
                  </a:solidFill>
                </a:rPr>
                <a:t>Animals</a:t>
              </a:r>
            </a:p>
            <a:p>
              <a:pPr marL="365760">
                <a:spcAft>
                  <a:spcPts val="600"/>
                </a:spcAft>
              </a:pPr>
              <a:r>
                <a:rPr lang="en-US" dirty="0">
                  <a:solidFill>
                    <a:schemeClr val="bg2">
                      <a:lumMod val="25000"/>
                    </a:schemeClr>
                  </a:solidFill>
                </a:rPr>
                <a:t>Mammals, Insects, Dinosaurs, Sea Creatures, Farm Animals, Pets, Reptiles, Animal Extinction</a:t>
              </a:r>
            </a:p>
          </p:txBody>
        </p:sp>
        <p:cxnSp>
          <p:nvCxnSpPr>
            <p:cNvPr id="9" name="Straight Connector 8">
              <a:extLst>
                <a:ext uri="{FF2B5EF4-FFF2-40B4-BE49-F238E27FC236}">
                  <a16:creationId xmlns:a16="http://schemas.microsoft.com/office/drawing/2014/main" id="{59BE25DB-0A88-194F-A4D9-CAED66328007}"/>
                </a:ext>
              </a:extLst>
            </p:cNvPr>
            <p:cNvCxnSpPr>
              <a:cxnSpLocks/>
            </p:cNvCxnSpPr>
            <p:nvPr/>
          </p:nvCxnSpPr>
          <p:spPr>
            <a:xfrm>
              <a:off x="952500" y="2032000"/>
              <a:ext cx="4229100" cy="0"/>
            </a:xfrm>
            <a:prstGeom prst="line">
              <a:avLst/>
            </a:prstGeom>
            <a:ln w="28575">
              <a:solidFill>
                <a:srgbClr val="659933"/>
              </a:solidFill>
            </a:ln>
          </p:spPr>
          <p:style>
            <a:lnRef idx="1">
              <a:schemeClr val="accent1"/>
            </a:lnRef>
            <a:fillRef idx="0">
              <a:schemeClr val="accent1"/>
            </a:fillRef>
            <a:effectRef idx="0">
              <a:schemeClr val="accent1"/>
            </a:effectRef>
            <a:fontRef idx="minor">
              <a:schemeClr val="tx1"/>
            </a:fontRef>
          </p:style>
        </p:cxnSp>
      </p:grpSp>
      <p:grpSp>
        <p:nvGrpSpPr>
          <p:cNvPr id="23" name="Group 22">
            <a:extLst>
              <a:ext uri="{FF2B5EF4-FFF2-40B4-BE49-F238E27FC236}">
                <a16:creationId xmlns:a16="http://schemas.microsoft.com/office/drawing/2014/main" id="{7260046E-1DFC-2F4E-9623-D6524A91E3DE}"/>
              </a:ext>
            </a:extLst>
          </p:cNvPr>
          <p:cNvGrpSpPr/>
          <p:nvPr/>
        </p:nvGrpSpPr>
        <p:grpSpPr>
          <a:xfrm>
            <a:off x="685800" y="3133162"/>
            <a:ext cx="4495800" cy="1384995"/>
            <a:chOff x="685800" y="1621220"/>
            <a:chExt cx="4495800" cy="1384995"/>
          </a:xfrm>
        </p:grpSpPr>
        <p:sp>
          <p:nvSpPr>
            <p:cNvPr id="24" name="Rectangle 23">
              <a:extLst>
                <a:ext uri="{FF2B5EF4-FFF2-40B4-BE49-F238E27FC236}">
                  <a16:creationId xmlns:a16="http://schemas.microsoft.com/office/drawing/2014/main" id="{4535DD5C-2E37-C242-A99A-5DD2D2B8A217}"/>
                </a:ext>
              </a:extLst>
            </p:cNvPr>
            <p:cNvSpPr/>
            <p:nvPr/>
          </p:nvSpPr>
          <p:spPr>
            <a:xfrm>
              <a:off x="685800" y="1621220"/>
              <a:ext cx="4495800" cy="1384995"/>
            </a:xfrm>
            <a:prstGeom prst="rect">
              <a:avLst/>
            </a:prstGeom>
          </p:spPr>
          <p:txBody>
            <a:bodyPr wrap="square">
              <a:spAutoFit/>
            </a:bodyPr>
            <a:lstStyle/>
            <a:p>
              <a:pPr marL="182880">
                <a:spcAft>
                  <a:spcPts val="1200"/>
                </a:spcAft>
              </a:pPr>
              <a:r>
                <a:rPr lang="en-US" sz="2000" b="1" dirty="0">
                  <a:solidFill>
                    <a:srgbClr val="659933"/>
                  </a:solidFill>
                </a:rPr>
                <a:t>Nature</a:t>
              </a:r>
            </a:p>
            <a:p>
              <a:pPr marL="365760">
                <a:spcAft>
                  <a:spcPts val="600"/>
                </a:spcAft>
              </a:pPr>
              <a:r>
                <a:rPr lang="en-US" dirty="0">
                  <a:solidFill>
                    <a:schemeClr val="bg2">
                      <a:lumMod val="25000"/>
                    </a:schemeClr>
                  </a:solidFill>
                </a:rPr>
                <a:t>Weather and Climate, Natural Disasters, Earth Science, Plant Science </a:t>
              </a:r>
            </a:p>
          </p:txBody>
        </p:sp>
        <p:cxnSp>
          <p:nvCxnSpPr>
            <p:cNvPr id="25" name="Straight Connector 24">
              <a:extLst>
                <a:ext uri="{FF2B5EF4-FFF2-40B4-BE49-F238E27FC236}">
                  <a16:creationId xmlns:a16="http://schemas.microsoft.com/office/drawing/2014/main" id="{F4649600-68D4-7B40-BFA7-5634CCFD84EF}"/>
                </a:ext>
              </a:extLst>
            </p:cNvPr>
            <p:cNvCxnSpPr>
              <a:cxnSpLocks/>
            </p:cNvCxnSpPr>
            <p:nvPr/>
          </p:nvCxnSpPr>
          <p:spPr>
            <a:xfrm>
              <a:off x="952500" y="2032000"/>
              <a:ext cx="4229100" cy="0"/>
            </a:xfrm>
            <a:prstGeom prst="line">
              <a:avLst/>
            </a:prstGeom>
            <a:ln w="28575">
              <a:solidFill>
                <a:srgbClr val="659933"/>
              </a:solidFill>
            </a:ln>
          </p:spPr>
          <p:style>
            <a:lnRef idx="1">
              <a:schemeClr val="accent1"/>
            </a:lnRef>
            <a:fillRef idx="0">
              <a:schemeClr val="accent1"/>
            </a:fillRef>
            <a:effectRef idx="0">
              <a:schemeClr val="accent1"/>
            </a:effectRef>
            <a:fontRef idx="minor">
              <a:schemeClr val="tx1"/>
            </a:fontRef>
          </p:style>
        </p:cxnSp>
      </p:grpSp>
      <p:grpSp>
        <p:nvGrpSpPr>
          <p:cNvPr id="26" name="Group 25">
            <a:extLst>
              <a:ext uri="{FF2B5EF4-FFF2-40B4-BE49-F238E27FC236}">
                <a16:creationId xmlns:a16="http://schemas.microsoft.com/office/drawing/2014/main" id="{216587FF-603D-2243-82BE-C954BDBA6358}"/>
              </a:ext>
            </a:extLst>
          </p:cNvPr>
          <p:cNvGrpSpPr/>
          <p:nvPr/>
        </p:nvGrpSpPr>
        <p:grpSpPr>
          <a:xfrm>
            <a:off x="685800" y="4645104"/>
            <a:ext cx="4495800" cy="1107996"/>
            <a:chOff x="685800" y="1621220"/>
            <a:chExt cx="4495800" cy="1107996"/>
          </a:xfrm>
        </p:grpSpPr>
        <p:sp>
          <p:nvSpPr>
            <p:cNvPr id="27" name="Rectangle 26">
              <a:extLst>
                <a:ext uri="{FF2B5EF4-FFF2-40B4-BE49-F238E27FC236}">
                  <a16:creationId xmlns:a16="http://schemas.microsoft.com/office/drawing/2014/main" id="{0AC010B2-3E46-7544-BBDA-C4B3210BB744}"/>
                </a:ext>
              </a:extLst>
            </p:cNvPr>
            <p:cNvSpPr/>
            <p:nvPr/>
          </p:nvSpPr>
          <p:spPr>
            <a:xfrm>
              <a:off x="685800" y="1621220"/>
              <a:ext cx="4495800" cy="1107996"/>
            </a:xfrm>
            <a:prstGeom prst="rect">
              <a:avLst/>
            </a:prstGeom>
          </p:spPr>
          <p:txBody>
            <a:bodyPr wrap="square">
              <a:spAutoFit/>
            </a:bodyPr>
            <a:lstStyle/>
            <a:p>
              <a:pPr marL="182880">
                <a:spcAft>
                  <a:spcPts val="1200"/>
                </a:spcAft>
              </a:pPr>
              <a:r>
                <a:rPr lang="en-US" sz="2000" b="1" dirty="0">
                  <a:solidFill>
                    <a:srgbClr val="659933"/>
                  </a:solidFill>
                </a:rPr>
                <a:t>Health</a:t>
              </a:r>
            </a:p>
            <a:p>
              <a:pPr marL="365760">
                <a:spcAft>
                  <a:spcPts val="600"/>
                </a:spcAft>
              </a:pPr>
              <a:r>
                <a:rPr lang="en-US" dirty="0">
                  <a:solidFill>
                    <a:schemeClr val="bg2">
                      <a:lumMod val="25000"/>
                    </a:schemeClr>
                  </a:solidFill>
                </a:rPr>
                <a:t>Food and Nutrition, Health Conditions, Human Body </a:t>
              </a:r>
            </a:p>
          </p:txBody>
        </p:sp>
        <p:cxnSp>
          <p:nvCxnSpPr>
            <p:cNvPr id="28" name="Straight Connector 27">
              <a:extLst>
                <a:ext uri="{FF2B5EF4-FFF2-40B4-BE49-F238E27FC236}">
                  <a16:creationId xmlns:a16="http://schemas.microsoft.com/office/drawing/2014/main" id="{41FBC21A-821C-5445-BEF0-775BF5FDD082}"/>
                </a:ext>
              </a:extLst>
            </p:cNvPr>
            <p:cNvCxnSpPr>
              <a:cxnSpLocks/>
            </p:cNvCxnSpPr>
            <p:nvPr/>
          </p:nvCxnSpPr>
          <p:spPr>
            <a:xfrm>
              <a:off x="952500" y="2032000"/>
              <a:ext cx="4229100" cy="0"/>
            </a:xfrm>
            <a:prstGeom prst="line">
              <a:avLst/>
            </a:prstGeom>
            <a:ln w="28575">
              <a:solidFill>
                <a:srgbClr val="659933"/>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89963687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F716F7A-81A7-B540-8F87-F67F6F79434E}"/>
              </a:ext>
            </a:extLst>
          </p:cNvPr>
          <p:cNvPicPr>
            <a:picLocks noChangeAspect="1"/>
          </p:cNvPicPr>
          <p:nvPr/>
        </p:nvPicPr>
        <p:blipFill rotWithShape="1">
          <a:blip r:embed="rId3"/>
          <a:srcRect b="1974"/>
          <a:stretch/>
        </p:blipFill>
        <p:spPr>
          <a:xfrm>
            <a:off x="5733537" y="1485297"/>
            <a:ext cx="5609570" cy="4544802"/>
          </a:xfrm>
          <a:prstGeom prst="rect">
            <a:avLst/>
          </a:prstGeom>
          <a:ln w="28575">
            <a:solidFill>
              <a:schemeClr val="bg2"/>
            </a:solidFill>
          </a:ln>
        </p:spPr>
      </p:pic>
      <p:sp>
        <p:nvSpPr>
          <p:cNvPr id="6" name="Rectangle 5">
            <a:extLst>
              <a:ext uri="{FF2B5EF4-FFF2-40B4-BE49-F238E27FC236}">
                <a16:creationId xmlns:a16="http://schemas.microsoft.com/office/drawing/2014/main" id="{C4BC1634-7C37-FC47-9555-D85D5F94D198}"/>
              </a:ext>
            </a:extLst>
          </p:cNvPr>
          <p:cNvSpPr/>
          <p:nvPr/>
        </p:nvSpPr>
        <p:spPr>
          <a:xfrm>
            <a:off x="685800" y="503143"/>
            <a:ext cx="11506200" cy="830357"/>
          </a:xfrm>
          <a:prstGeom prst="rect">
            <a:avLst/>
          </a:prstGeom>
          <a:solidFill>
            <a:srgbClr val="5F21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2880"/>
            <a:r>
              <a:rPr lang="en-US" sz="2600" b="1" dirty="0"/>
              <a:t>LITERATURE AND THE ARTS</a:t>
            </a:r>
          </a:p>
        </p:txBody>
      </p:sp>
      <p:grpSp>
        <p:nvGrpSpPr>
          <p:cNvPr id="12" name="Group 11">
            <a:extLst>
              <a:ext uri="{FF2B5EF4-FFF2-40B4-BE49-F238E27FC236}">
                <a16:creationId xmlns:a16="http://schemas.microsoft.com/office/drawing/2014/main" id="{7484B315-6AA0-0A4E-A1E4-768C7E907A55}"/>
              </a:ext>
            </a:extLst>
          </p:cNvPr>
          <p:cNvGrpSpPr/>
          <p:nvPr/>
        </p:nvGrpSpPr>
        <p:grpSpPr>
          <a:xfrm>
            <a:off x="685800" y="1621220"/>
            <a:ext cx="4495800" cy="1107996"/>
            <a:chOff x="685800" y="1621220"/>
            <a:chExt cx="4495800" cy="1107996"/>
          </a:xfrm>
        </p:grpSpPr>
        <p:sp>
          <p:nvSpPr>
            <p:cNvPr id="7" name="Rectangle 6">
              <a:extLst>
                <a:ext uri="{FF2B5EF4-FFF2-40B4-BE49-F238E27FC236}">
                  <a16:creationId xmlns:a16="http://schemas.microsoft.com/office/drawing/2014/main" id="{D390F35E-3D5C-8247-A88D-A2AF27039FB1}"/>
                </a:ext>
              </a:extLst>
            </p:cNvPr>
            <p:cNvSpPr/>
            <p:nvPr/>
          </p:nvSpPr>
          <p:spPr>
            <a:xfrm>
              <a:off x="685800" y="1621220"/>
              <a:ext cx="4495800" cy="1107996"/>
            </a:xfrm>
            <a:prstGeom prst="rect">
              <a:avLst/>
            </a:prstGeom>
          </p:spPr>
          <p:txBody>
            <a:bodyPr wrap="square">
              <a:spAutoFit/>
            </a:bodyPr>
            <a:lstStyle/>
            <a:p>
              <a:pPr marL="182880">
                <a:spcAft>
                  <a:spcPts val="1200"/>
                </a:spcAft>
              </a:pPr>
              <a:r>
                <a:rPr lang="en-US" sz="2000" b="1" dirty="0">
                  <a:solidFill>
                    <a:srgbClr val="5F2165"/>
                  </a:solidFill>
                </a:rPr>
                <a:t>Arts and Music</a:t>
              </a:r>
            </a:p>
            <a:p>
              <a:pPr marL="365760">
                <a:spcAft>
                  <a:spcPts val="600"/>
                </a:spcAft>
              </a:pPr>
              <a:r>
                <a:rPr lang="en-US" dirty="0">
                  <a:solidFill>
                    <a:schemeClr val="bg2">
                      <a:lumMod val="25000"/>
                    </a:schemeClr>
                  </a:solidFill>
                </a:rPr>
                <a:t>Ancient Art, Drawing, Photography, Musical Genres, Instruments  </a:t>
              </a:r>
            </a:p>
          </p:txBody>
        </p:sp>
        <p:cxnSp>
          <p:nvCxnSpPr>
            <p:cNvPr id="9" name="Straight Connector 8">
              <a:extLst>
                <a:ext uri="{FF2B5EF4-FFF2-40B4-BE49-F238E27FC236}">
                  <a16:creationId xmlns:a16="http://schemas.microsoft.com/office/drawing/2014/main" id="{59BE25DB-0A88-194F-A4D9-CAED66328007}"/>
                </a:ext>
              </a:extLst>
            </p:cNvPr>
            <p:cNvCxnSpPr>
              <a:cxnSpLocks/>
            </p:cNvCxnSpPr>
            <p:nvPr/>
          </p:nvCxnSpPr>
          <p:spPr>
            <a:xfrm>
              <a:off x="952500" y="2032000"/>
              <a:ext cx="4229100" cy="0"/>
            </a:xfrm>
            <a:prstGeom prst="line">
              <a:avLst/>
            </a:prstGeom>
            <a:ln w="28575">
              <a:solidFill>
                <a:srgbClr val="5F2165"/>
              </a:solidFill>
            </a:ln>
          </p:spPr>
          <p:style>
            <a:lnRef idx="1">
              <a:schemeClr val="accent1"/>
            </a:lnRef>
            <a:fillRef idx="0">
              <a:schemeClr val="accent1"/>
            </a:fillRef>
            <a:effectRef idx="0">
              <a:schemeClr val="accent1"/>
            </a:effectRef>
            <a:fontRef idx="minor">
              <a:schemeClr val="tx1"/>
            </a:fontRef>
          </p:style>
        </p:cxnSp>
      </p:grpSp>
      <p:grpSp>
        <p:nvGrpSpPr>
          <p:cNvPr id="23" name="Group 22">
            <a:extLst>
              <a:ext uri="{FF2B5EF4-FFF2-40B4-BE49-F238E27FC236}">
                <a16:creationId xmlns:a16="http://schemas.microsoft.com/office/drawing/2014/main" id="{7260046E-1DFC-2F4E-9623-D6524A91E3DE}"/>
              </a:ext>
            </a:extLst>
          </p:cNvPr>
          <p:cNvGrpSpPr/>
          <p:nvPr/>
        </p:nvGrpSpPr>
        <p:grpSpPr>
          <a:xfrm>
            <a:off x="685800" y="3133162"/>
            <a:ext cx="4495800" cy="1384995"/>
            <a:chOff x="685800" y="1621220"/>
            <a:chExt cx="4495800" cy="1384995"/>
          </a:xfrm>
        </p:grpSpPr>
        <p:sp>
          <p:nvSpPr>
            <p:cNvPr id="24" name="Rectangle 23">
              <a:extLst>
                <a:ext uri="{FF2B5EF4-FFF2-40B4-BE49-F238E27FC236}">
                  <a16:creationId xmlns:a16="http://schemas.microsoft.com/office/drawing/2014/main" id="{4535DD5C-2E37-C242-A99A-5DD2D2B8A217}"/>
                </a:ext>
              </a:extLst>
            </p:cNvPr>
            <p:cNvSpPr/>
            <p:nvPr/>
          </p:nvSpPr>
          <p:spPr>
            <a:xfrm>
              <a:off x="685800" y="1621220"/>
              <a:ext cx="4495800" cy="1384995"/>
            </a:xfrm>
            <a:prstGeom prst="rect">
              <a:avLst/>
            </a:prstGeom>
          </p:spPr>
          <p:txBody>
            <a:bodyPr wrap="square">
              <a:spAutoFit/>
            </a:bodyPr>
            <a:lstStyle/>
            <a:p>
              <a:pPr marL="182880">
                <a:spcAft>
                  <a:spcPts val="1200"/>
                </a:spcAft>
              </a:pPr>
              <a:r>
                <a:rPr lang="en-US" sz="2000" b="1" dirty="0">
                  <a:solidFill>
                    <a:srgbClr val="5F2165"/>
                  </a:solidFill>
                </a:rPr>
                <a:t>Language and Reading</a:t>
              </a:r>
            </a:p>
            <a:p>
              <a:pPr marL="365760">
                <a:spcAft>
                  <a:spcPts val="600"/>
                </a:spcAft>
              </a:pPr>
              <a:r>
                <a:rPr lang="en-US" dirty="0">
                  <a:solidFill>
                    <a:schemeClr val="bg2">
                      <a:lumMod val="25000"/>
                    </a:schemeClr>
                  </a:solidFill>
                </a:rPr>
                <a:t>Parts of Speech, Writing, Fiction vs. Nonfiction, Short Stories, Literary Devices, Parts of a Book, Poetry</a:t>
              </a:r>
            </a:p>
          </p:txBody>
        </p:sp>
        <p:cxnSp>
          <p:nvCxnSpPr>
            <p:cNvPr id="25" name="Straight Connector 24">
              <a:extLst>
                <a:ext uri="{FF2B5EF4-FFF2-40B4-BE49-F238E27FC236}">
                  <a16:creationId xmlns:a16="http://schemas.microsoft.com/office/drawing/2014/main" id="{F4649600-68D4-7B40-BFA7-5634CCFD84EF}"/>
                </a:ext>
              </a:extLst>
            </p:cNvPr>
            <p:cNvCxnSpPr>
              <a:cxnSpLocks/>
            </p:cNvCxnSpPr>
            <p:nvPr/>
          </p:nvCxnSpPr>
          <p:spPr>
            <a:xfrm>
              <a:off x="952500" y="2032000"/>
              <a:ext cx="4229100" cy="0"/>
            </a:xfrm>
            <a:prstGeom prst="line">
              <a:avLst/>
            </a:prstGeom>
            <a:ln w="28575">
              <a:solidFill>
                <a:srgbClr val="5F2165"/>
              </a:solidFill>
            </a:ln>
          </p:spPr>
          <p:style>
            <a:lnRef idx="1">
              <a:schemeClr val="accent1"/>
            </a:lnRef>
            <a:fillRef idx="0">
              <a:schemeClr val="accent1"/>
            </a:fillRef>
            <a:effectRef idx="0">
              <a:schemeClr val="accent1"/>
            </a:effectRef>
            <a:fontRef idx="minor">
              <a:schemeClr val="tx1"/>
            </a:fontRef>
          </p:style>
        </p:cxnSp>
      </p:grpSp>
      <p:grpSp>
        <p:nvGrpSpPr>
          <p:cNvPr id="26" name="Group 25">
            <a:extLst>
              <a:ext uri="{FF2B5EF4-FFF2-40B4-BE49-F238E27FC236}">
                <a16:creationId xmlns:a16="http://schemas.microsoft.com/office/drawing/2014/main" id="{216587FF-603D-2243-82BE-C954BDBA6358}"/>
              </a:ext>
            </a:extLst>
          </p:cNvPr>
          <p:cNvGrpSpPr/>
          <p:nvPr/>
        </p:nvGrpSpPr>
        <p:grpSpPr>
          <a:xfrm>
            <a:off x="685800" y="4645104"/>
            <a:ext cx="4495800" cy="1384995"/>
            <a:chOff x="685800" y="1621220"/>
            <a:chExt cx="4495800" cy="1384995"/>
          </a:xfrm>
        </p:grpSpPr>
        <p:sp>
          <p:nvSpPr>
            <p:cNvPr id="27" name="Rectangle 26">
              <a:extLst>
                <a:ext uri="{FF2B5EF4-FFF2-40B4-BE49-F238E27FC236}">
                  <a16:creationId xmlns:a16="http://schemas.microsoft.com/office/drawing/2014/main" id="{0AC010B2-3E46-7544-BBDA-C4B3210BB744}"/>
                </a:ext>
              </a:extLst>
            </p:cNvPr>
            <p:cNvSpPr/>
            <p:nvPr/>
          </p:nvSpPr>
          <p:spPr>
            <a:xfrm>
              <a:off x="685800" y="1621220"/>
              <a:ext cx="4495800" cy="1384995"/>
            </a:xfrm>
            <a:prstGeom prst="rect">
              <a:avLst/>
            </a:prstGeom>
          </p:spPr>
          <p:txBody>
            <a:bodyPr wrap="square">
              <a:spAutoFit/>
            </a:bodyPr>
            <a:lstStyle/>
            <a:p>
              <a:pPr marL="182880">
                <a:spcAft>
                  <a:spcPts val="1200"/>
                </a:spcAft>
              </a:pPr>
              <a:r>
                <a:rPr lang="en-US" sz="2000" b="1" dirty="0">
                  <a:solidFill>
                    <a:srgbClr val="5F2165"/>
                  </a:solidFill>
                </a:rPr>
                <a:t>Biography</a:t>
              </a:r>
            </a:p>
            <a:p>
              <a:pPr marL="365760">
                <a:spcAft>
                  <a:spcPts val="600"/>
                </a:spcAft>
              </a:pPr>
              <a:r>
                <a:rPr lang="en-US" dirty="0">
                  <a:solidFill>
                    <a:schemeClr val="bg2">
                      <a:lumMod val="25000"/>
                    </a:schemeClr>
                  </a:solidFill>
                </a:rPr>
                <a:t>Jason Reynolds, Judy Blume, Eric Carle, </a:t>
              </a:r>
              <a:r>
                <a:rPr lang="en-US" dirty="0" err="1">
                  <a:solidFill>
                    <a:schemeClr val="bg2">
                      <a:lumMod val="25000"/>
                    </a:schemeClr>
                  </a:solidFill>
                </a:rPr>
                <a:t>YoYo</a:t>
              </a:r>
              <a:r>
                <a:rPr lang="en-US" dirty="0">
                  <a:solidFill>
                    <a:schemeClr val="bg2">
                      <a:lumMod val="25000"/>
                    </a:schemeClr>
                  </a:solidFill>
                </a:rPr>
                <a:t> Ma, Louis Armstrong, Frida Kahlo, Lin-Manuel Miranda</a:t>
              </a:r>
            </a:p>
          </p:txBody>
        </p:sp>
        <p:cxnSp>
          <p:nvCxnSpPr>
            <p:cNvPr id="28" name="Straight Connector 27">
              <a:extLst>
                <a:ext uri="{FF2B5EF4-FFF2-40B4-BE49-F238E27FC236}">
                  <a16:creationId xmlns:a16="http://schemas.microsoft.com/office/drawing/2014/main" id="{41FBC21A-821C-5445-BEF0-775BF5FDD082}"/>
                </a:ext>
              </a:extLst>
            </p:cNvPr>
            <p:cNvCxnSpPr>
              <a:cxnSpLocks/>
            </p:cNvCxnSpPr>
            <p:nvPr/>
          </p:nvCxnSpPr>
          <p:spPr>
            <a:xfrm>
              <a:off x="952500" y="2032000"/>
              <a:ext cx="4229100" cy="0"/>
            </a:xfrm>
            <a:prstGeom prst="line">
              <a:avLst/>
            </a:prstGeom>
            <a:ln w="28575">
              <a:solidFill>
                <a:srgbClr val="5F2165"/>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61068261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EF7FF9-BC73-43BF-D6EC-5D3A68577443}"/>
              </a:ext>
            </a:extLst>
          </p:cNvPr>
          <p:cNvSpPr>
            <a:spLocks noGrp="1"/>
          </p:cNvSpPr>
          <p:nvPr>
            <p:ph type="title"/>
          </p:nvPr>
        </p:nvSpPr>
        <p:spPr/>
        <p:txBody>
          <a:bodyPr/>
          <a:lstStyle/>
          <a:p>
            <a:r>
              <a:rPr lang="en-US" dirty="0"/>
              <a:t>ENHANCE LEARNING</a:t>
            </a:r>
          </a:p>
        </p:txBody>
      </p:sp>
      <p:sp>
        <p:nvSpPr>
          <p:cNvPr id="3" name="Slide Number Placeholder 2">
            <a:extLst>
              <a:ext uri="{FF2B5EF4-FFF2-40B4-BE49-F238E27FC236}">
                <a16:creationId xmlns:a16="http://schemas.microsoft.com/office/drawing/2014/main" id="{FD12F7C8-F398-B222-6657-11F200C86858}"/>
              </a:ext>
            </a:extLst>
          </p:cNvPr>
          <p:cNvSpPr>
            <a:spLocks noGrp="1"/>
          </p:cNvSpPr>
          <p:nvPr>
            <p:ph type="sldNum" sz="quarter" idx="10"/>
          </p:nvPr>
        </p:nvSpPr>
        <p:spPr/>
        <p:txBody>
          <a:bodyPr/>
          <a:lstStyle/>
          <a:p>
            <a:fld id="{282A3021-2E9D-4A45-A228-088E67FB350E}" type="slidenum">
              <a:rPr lang="en-US" smtClean="0"/>
              <a:pPr/>
              <a:t>37</a:t>
            </a:fld>
            <a:endParaRPr lang="en-US"/>
          </a:p>
        </p:txBody>
      </p:sp>
    </p:spTree>
    <p:extLst>
      <p:ext uri="{BB962C8B-B14F-4D97-AF65-F5344CB8AC3E}">
        <p14:creationId xmlns:p14="http://schemas.microsoft.com/office/powerpoint/2010/main" val="126985337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5834E675-6B7B-054A-8E3D-9C8DED48F40E}"/>
              </a:ext>
            </a:extLst>
          </p:cNvPr>
          <p:cNvCxnSpPr/>
          <p:nvPr/>
        </p:nvCxnSpPr>
        <p:spPr>
          <a:xfrm>
            <a:off x="3433447" y="3132836"/>
            <a:ext cx="8072753"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772C15E-ED81-7C4B-B877-40E4F7CE6839}"/>
              </a:ext>
            </a:extLst>
          </p:cNvPr>
          <p:cNvCxnSpPr/>
          <p:nvPr/>
        </p:nvCxnSpPr>
        <p:spPr>
          <a:xfrm>
            <a:off x="3433447" y="4519168"/>
            <a:ext cx="8072753"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202F0BFF-A252-C24D-AE4E-E8700BC5D456}"/>
              </a:ext>
            </a:extLst>
          </p:cNvPr>
          <p:cNvCxnSpPr/>
          <p:nvPr/>
        </p:nvCxnSpPr>
        <p:spPr>
          <a:xfrm>
            <a:off x="3449489" y="5898789"/>
            <a:ext cx="8072753"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FA48C5BB-4FB2-A54D-96DE-E9F541AAB492}"/>
              </a:ext>
            </a:extLst>
          </p:cNvPr>
          <p:cNvCxnSpPr/>
          <p:nvPr/>
        </p:nvCxnSpPr>
        <p:spPr>
          <a:xfrm>
            <a:off x="3433447" y="1746504"/>
            <a:ext cx="8072753"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656BD65F-78E8-9149-8B03-EF7B3DFD3910}"/>
              </a:ext>
            </a:extLst>
          </p:cNvPr>
          <p:cNvSpPr/>
          <p:nvPr/>
        </p:nvSpPr>
        <p:spPr>
          <a:xfrm>
            <a:off x="1524000" y="1919732"/>
            <a:ext cx="2213810" cy="1213104"/>
          </a:xfrm>
          <a:prstGeom prst="rect">
            <a:avLst/>
          </a:prstGeom>
          <a:solidFill>
            <a:srgbClr val="E05529"/>
          </a:solidFill>
          <a:ln w="28575">
            <a:solidFill>
              <a:srgbClr val="E055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chemeClr val="bg1"/>
                </a:solidFill>
              </a:rPr>
              <a:t>SUPPORT ACCESSIBLE LEARNING</a:t>
            </a:r>
          </a:p>
        </p:txBody>
      </p:sp>
      <p:sp>
        <p:nvSpPr>
          <p:cNvPr id="6" name="Rectangle 5">
            <a:extLst>
              <a:ext uri="{FF2B5EF4-FFF2-40B4-BE49-F238E27FC236}">
                <a16:creationId xmlns:a16="http://schemas.microsoft.com/office/drawing/2014/main" id="{6E40D4F7-80A1-9847-BD60-807C78496EDB}"/>
              </a:ext>
            </a:extLst>
          </p:cNvPr>
          <p:cNvSpPr/>
          <p:nvPr/>
        </p:nvSpPr>
        <p:spPr>
          <a:xfrm>
            <a:off x="1524000" y="533400"/>
            <a:ext cx="2213810" cy="1213104"/>
          </a:xfrm>
          <a:prstGeom prst="rect">
            <a:avLst/>
          </a:prstGeom>
          <a:solidFill>
            <a:schemeClr val="tx2"/>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chemeClr val="bg1"/>
                </a:solidFill>
              </a:rPr>
              <a:t>SHARE CONTENT</a:t>
            </a:r>
          </a:p>
        </p:txBody>
      </p:sp>
      <p:sp>
        <p:nvSpPr>
          <p:cNvPr id="8" name="Rectangle 7">
            <a:extLst>
              <a:ext uri="{FF2B5EF4-FFF2-40B4-BE49-F238E27FC236}">
                <a16:creationId xmlns:a16="http://schemas.microsoft.com/office/drawing/2014/main" id="{8C076D6B-8F4C-EA43-A78F-3F62CBA887E9}"/>
              </a:ext>
            </a:extLst>
          </p:cNvPr>
          <p:cNvSpPr/>
          <p:nvPr/>
        </p:nvSpPr>
        <p:spPr>
          <a:xfrm>
            <a:off x="1524001" y="3306064"/>
            <a:ext cx="2213810" cy="1213104"/>
          </a:xfrm>
          <a:prstGeom prst="rect">
            <a:avLst/>
          </a:prstGeom>
          <a:solidFill>
            <a:srgbClr val="5F2165"/>
          </a:solidFill>
          <a:ln w="28575">
            <a:solidFill>
              <a:srgbClr val="5F21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chemeClr val="bg1"/>
                </a:solidFill>
              </a:rPr>
              <a:t>ENCOURAGE ANALYSIS</a:t>
            </a:r>
          </a:p>
        </p:txBody>
      </p:sp>
      <p:sp>
        <p:nvSpPr>
          <p:cNvPr id="9" name="Rectangle 8">
            <a:extLst>
              <a:ext uri="{FF2B5EF4-FFF2-40B4-BE49-F238E27FC236}">
                <a16:creationId xmlns:a16="http://schemas.microsoft.com/office/drawing/2014/main" id="{BCC00AFD-0B4F-C446-B5AE-5C81C37C5381}"/>
              </a:ext>
            </a:extLst>
          </p:cNvPr>
          <p:cNvSpPr/>
          <p:nvPr/>
        </p:nvSpPr>
        <p:spPr>
          <a:xfrm>
            <a:off x="1524000" y="4692396"/>
            <a:ext cx="2213810" cy="1213104"/>
          </a:xfrm>
          <a:prstGeom prst="rect">
            <a:avLst/>
          </a:prstGeom>
          <a:solidFill>
            <a:srgbClr val="009ECD"/>
          </a:solidFill>
          <a:ln w="28575">
            <a:solidFill>
              <a:srgbClr val="009E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chemeClr val="bg1"/>
                </a:solidFill>
              </a:rPr>
              <a:t>DEVELOP RESEARCH SKILLS</a:t>
            </a:r>
          </a:p>
        </p:txBody>
      </p:sp>
      <p:sp>
        <p:nvSpPr>
          <p:cNvPr id="10" name="Rectangle 9">
            <a:extLst>
              <a:ext uri="{FF2B5EF4-FFF2-40B4-BE49-F238E27FC236}">
                <a16:creationId xmlns:a16="http://schemas.microsoft.com/office/drawing/2014/main" id="{D2A9FE57-18F4-DD4E-8772-C6D76D349937}"/>
              </a:ext>
            </a:extLst>
          </p:cNvPr>
          <p:cNvSpPr/>
          <p:nvPr/>
        </p:nvSpPr>
        <p:spPr>
          <a:xfrm>
            <a:off x="706756" y="533400"/>
            <a:ext cx="417576" cy="5372100"/>
          </a:xfrm>
          <a:prstGeom prst="rect">
            <a:avLst/>
          </a:prstGeom>
          <a:solidFill>
            <a:srgbClr val="00AB8E"/>
          </a:solidFill>
          <a:ln w="28575">
            <a:solidFill>
              <a:srgbClr val="00AB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A picture containing food, light&#10;&#10;Description automatically generated">
            <a:extLst>
              <a:ext uri="{FF2B5EF4-FFF2-40B4-BE49-F238E27FC236}">
                <a16:creationId xmlns:a16="http://schemas.microsoft.com/office/drawing/2014/main" id="{24ACC57F-E696-B149-874E-BA6475CDEB0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29304" t="8731" r="25836" b="42943"/>
          <a:stretch/>
        </p:blipFill>
        <p:spPr>
          <a:xfrm>
            <a:off x="4051557" y="816098"/>
            <a:ext cx="593250" cy="544260"/>
          </a:xfrm>
          <a:prstGeom prst="rect">
            <a:avLst/>
          </a:prstGeom>
        </p:spPr>
      </p:pic>
      <p:pic>
        <p:nvPicPr>
          <p:cNvPr id="22" name="Picture 21" descr="A close up of a sign&#10;&#10;Description automatically generated">
            <a:extLst>
              <a:ext uri="{FF2B5EF4-FFF2-40B4-BE49-F238E27FC236}">
                <a16:creationId xmlns:a16="http://schemas.microsoft.com/office/drawing/2014/main" id="{FF23E842-9FD1-9149-8321-5FAA3972496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996056" y="2132651"/>
            <a:ext cx="708600" cy="691255"/>
          </a:xfrm>
          <a:prstGeom prst="rect">
            <a:avLst/>
          </a:prstGeom>
        </p:spPr>
      </p:pic>
      <p:pic>
        <p:nvPicPr>
          <p:cNvPr id="26" name="Picture 25" descr="A close up of a logo&#10;&#10;Description automatically generated">
            <a:extLst>
              <a:ext uri="{FF2B5EF4-FFF2-40B4-BE49-F238E27FC236}">
                <a16:creationId xmlns:a16="http://schemas.microsoft.com/office/drawing/2014/main" id="{84ED05F0-A3A7-5A4C-AD69-D243CE71BF7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770617" y="3363584"/>
            <a:ext cx="1155130" cy="936184"/>
          </a:xfrm>
          <a:prstGeom prst="rect">
            <a:avLst/>
          </a:prstGeom>
        </p:spPr>
      </p:pic>
      <p:pic>
        <p:nvPicPr>
          <p:cNvPr id="27" name="Picture 26" descr="A screenshot of a social media post&#10;&#10;Description automatically generated">
            <a:extLst>
              <a:ext uri="{FF2B5EF4-FFF2-40B4-BE49-F238E27FC236}">
                <a16:creationId xmlns:a16="http://schemas.microsoft.com/office/drawing/2014/main" id="{2FD4D33F-2340-5E4C-97AD-0E611C185B8E}"/>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020413" y="4967704"/>
            <a:ext cx="655538" cy="662488"/>
          </a:xfrm>
          <a:prstGeom prst="rect">
            <a:avLst/>
          </a:prstGeom>
          <a:ln w="28575">
            <a:solidFill>
              <a:schemeClr val="bg2"/>
            </a:solidFill>
          </a:ln>
        </p:spPr>
      </p:pic>
      <p:sp>
        <p:nvSpPr>
          <p:cNvPr id="28" name="TextBox 27">
            <a:extLst>
              <a:ext uri="{FF2B5EF4-FFF2-40B4-BE49-F238E27FC236}">
                <a16:creationId xmlns:a16="http://schemas.microsoft.com/office/drawing/2014/main" id="{AA482148-D433-3845-B3F1-6B044B63E112}"/>
              </a:ext>
            </a:extLst>
          </p:cNvPr>
          <p:cNvSpPr txBox="1"/>
          <p:nvPr/>
        </p:nvSpPr>
        <p:spPr>
          <a:xfrm>
            <a:off x="4925747" y="744444"/>
            <a:ext cx="6580453" cy="677108"/>
          </a:xfrm>
          <a:prstGeom prst="rect">
            <a:avLst/>
          </a:prstGeom>
          <a:noFill/>
        </p:spPr>
        <p:txBody>
          <a:bodyPr wrap="square" rtlCol="0">
            <a:spAutoFit/>
          </a:bodyPr>
          <a:lstStyle/>
          <a:p>
            <a:r>
              <a:rPr lang="en-US" sz="2000" b="1" dirty="0">
                <a:solidFill>
                  <a:schemeClr val="bg2">
                    <a:lumMod val="50000"/>
                  </a:schemeClr>
                </a:solidFill>
              </a:rPr>
              <a:t>Get Link, Share to Classroom, Send to…</a:t>
            </a:r>
          </a:p>
          <a:p>
            <a:r>
              <a:rPr lang="en-US" dirty="0">
                <a:solidFill>
                  <a:schemeClr val="bg2">
                    <a:lumMod val="50000"/>
                  </a:schemeClr>
                </a:solidFill>
              </a:rPr>
              <a:t>Push premium results to students and facilitate collaboration</a:t>
            </a:r>
          </a:p>
        </p:txBody>
      </p:sp>
      <p:sp>
        <p:nvSpPr>
          <p:cNvPr id="29" name="TextBox 28">
            <a:extLst>
              <a:ext uri="{FF2B5EF4-FFF2-40B4-BE49-F238E27FC236}">
                <a16:creationId xmlns:a16="http://schemas.microsoft.com/office/drawing/2014/main" id="{D79E0C5D-0A87-064E-AFF2-30618F439E1A}"/>
              </a:ext>
            </a:extLst>
          </p:cNvPr>
          <p:cNvSpPr txBox="1"/>
          <p:nvPr/>
        </p:nvSpPr>
        <p:spPr>
          <a:xfrm>
            <a:off x="4925747" y="2094685"/>
            <a:ext cx="6580453" cy="677108"/>
          </a:xfrm>
          <a:prstGeom prst="rect">
            <a:avLst/>
          </a:prstGeom>
          <a:noFill/>
        </p:spPr>
        <p:txBody>
          <a:bodyPr wrap="square" rtlCol="0">
            <a:spAutoFit/>
          </a:bodyPr>
          <a:lstStyle/>
          <a:p>
            <a:r>
              <a:rPr lang="en-US" sz="2000" b="1" dirty="0">
                <a:solidFill>
                  <a:schemeClr val="bg2">
                    <a:lumMod val="50000"/>
                  </a:schemeClr>
                </a:solidFill>
              </a:rPr>
              <a:t>Translate, Text Manipulation, Listen</a:t>
            </a:r>
          </a:p>
          <a:p>
            <a:r>
              <a:rPr lang="en-US" spc="-30" dirty="0">
                <a:solidFill>
                  <a:schemeClr val="bg2">
                    <a:lumMod val="50000"/>
                  </a:schemeClr>
                </a:solidFill>
              </a:rPr>
              <a:t>Provide options for learners with varied needs and preferences</a:t>
            </a:r>
          </a:p>
        </p:txBody>
      </p:sp>
      <p:sp>
        <p:nvSpPr>
          <p:cNvPr id="30" name="TextBox 29">
            <a:extLst>
              <a:ext uri="{FF2B5EF4-FFF2-40B4-BE49-F238E27FC236}">
                <a16:creationId xmlns:a16="http://schemas.microsoft.com/office/drawing/2014/main" id="{442C8DCB-3201-544F-9F8E-25C8C3DFBC3A}"/>
              </a:ext>
            </a:extLst>
          </p:cNvPr>
          <p:cNvSpPr txBox="1"/>
          <p:nvPr/>
        </p:nvSpPr>
        <p:spPr>
          <a:xfrm>
            <a:off x="4925746" y="3455810"/>
            <a:ext cx="6580453" cy="677108"/>
          </a:xfrm>
          <a:prstGeom prst="rect">
            <a:avLst/>
          </a:prstGeom>
          <a:noFill/>
        </p:spPr>
        <p:txBody>
          <a:bodyPr wrap="square" rtlCol="0">
            <a:spAutoFit/>
          </a:bodyPr>
          <a:lstStyle/>
          <a:p>
            <a:r>
              <a:rPr lang="en-US" sz="2000" b="1" dirty="0">
                <a:solidFill>
                  <a:schemeClr val="bg2">
                    <a:lumMod val="50000"/>
                  </a:schemeClr>
                </a:solidFill>
              </a:rPr>
              <a:t>Highlights and Notes</a:t>
            </a:r>
          </a:p>
          <a:p>
            <a:r>
              <a:rPr lang="en-US" dirty="0">
                <a:solidFill>
                  <a:schemeClr val="bg2">
                    <a:lumMod val="50000"/>
                  </a:schemeClr>
                </a:solidFill>
              </a:rPr>
              <a:t>Promote deeper learning with color-coding and annotation</a:t>
            </a:r>
          </a:p>
        </p:txBody>
      </p:sp>
      <p:sp>
        <p:nvSpPr>
          <p:cNvPr id="31" name="TextBox 30">
            <a:extLst>
              <a:ext uri="{FF2B5EF4-FFF2-40B4-BE49-F238E27FC236}">
                <a16:creationId xmlns:a16="http://schemas.microsoft.com/office/drawing/2014/main" id="{261B1850-0037-7F4B-B182-F477BDC75E95}"/>
              </a:ext>
            </a:extLst>
          </p:cNvPr>
          <p:cNvSpPr txBox="1"/>
          <p:nvPr/>
        </p:nvSpPr>
        <p:spPr>
          <a:xfrm>
            <a:off x="4925746" y="4963958"/>
            <a:ext cx="6580453" cy="677108"/>
          </a:xfrm>
          <a:prstGeom prst="rect">
            <a:avLst/>
          </a:prstGeom>
          <a:noFill/>
        </p:spPr>
        <p:txBody>
          <a:bodyPr wrap="square" rtlCol="0">
            <a:spAutoFit/>
          </a:bodyPr>
          <a:lstStyle/>
          <a:p>
            <a:r>
              <a:rPr lang="en-US" sz="2000" b="1" dirty="0">
                <a:solidFill>
                  <a:schemeClr val="bg2">
                    <a:lumMod val="50000"/>
                  </a:schemeClr>
                </a:solidFill>
              </a:rPr>
              <a:t>Topic Pages, Topic Finder, Cite</a:t>
            </a:r>
          </a:p>
          <a:p>
            <a:r>
              <a:rPr lang="en-US" dirty="0">
                <a:solidFill>
                  <a:schemeClr val="bg2">
                    <a:lumMod val="50000"/>
                  </a:schemeClr>
                </a:solidFill>
              </a:rPr>
              <a:t>Advance ability to define topics and use sources responsibly</a:t>
            </a:r>
          </a:p>
        </p:txBody>
      </p:sp>
    </p:spTree>
    <p:extLst>
      <p:ext uri="{BB962C8B-B14F-4D97-AF65-F5344CB8AC3E}">
        <p14:creationId xmlns:p14="http://schemas.microsoft.com/office/powerpoint/2010/main" val="317656126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3A9EA44B-5B82-6542-9030-F6A1D486105B}"/>
              </a:ext>
            </a:extLst>
          </p:cNvPr>
          <p:cNvSpPr>
            <a:spLocks noGrp="1"/>
          </p:cNvSpPr>
          <p:nvPr>
            <p:ph type="title"/>
          </p:nvPr>
        </p:nvSpPr>
        <p:spPr/>
        <p:txBody>
          <a:bodyPr/>
          <a:lstStyle/>
          <a:p>
            <a:r>
              <a:rPr lang="en-US" dirty="0">
                <a:latin typeface="+mn-lt"/>
              </a:rPr>
              <a:t>SHARE CONTENT</a:t>
            </a:r>
          </a:p>
        </p:txBody>
      </p:sp>
      <p:pic>
        <p:nvPicPr>
          <p:cNvPr id="52" name="Picture 51" descr="A close up of a sign&#10;&#10;Description automatically generated">
            <a:extLst>
              <a:ext uri="{FF2B5EF4-FFF2-40B4-BE49-F238E27FC236}">
                <a16:creationId xmlns:a16="http://schemas.microsoft.com/office/drawing/2014/main" id="{F5347630-455F-6B44-882E-4F61B12CF65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090548" y="1243770"/>
            <a:ext cx="698888" cy="623756"/>
          </a:xfrm>
          <a:prstGeom prst="rect">
            <a:avLst/>
          </a:prstGeom>
        </p:spPr>
      </p:pic>
      <p:pic>
        <p:nvPicPr>
          <p:cNvPr id="50" name="Picture 49" descr="A picture containing food, light&#10;&#10;Description automatically generated">
            <a:extLst>
              <a:ext uri="{FF2B5EF4-FFF2-40B4-BE49-F238E27FC236}">
                <a16:creationId xmlns:a16="http://schemas.microsoft.com/office/drawing/2014/main" id="{A54EC6E4-FC97-9048-973A-C4A4BB292A1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29304" t="8731" r="25836" b="42943"/>
          <a:stretch/>
        </p:blipFill>
        <p:spPr>
          <a:xfrm>
            <a:off x="758672" y="1245646"/>
            <a:ext cx="678307" cy="622293"/>
          </a:xfrm>
          <a:prstGeom prst="rect">
            <a:avLst/>
          </a:prstGeom>
        </p:spPr>
      </p:pic>
      <p:pic>
        <p:nvPicPr>
          <p:cNvPr id="18" name="Picture 17">
            <a:extLst>
              <a:ext uri="{FF2B5EF4-FFF2-40B4-BE49-F238E27FC236}">
                <a16:creationId xmlns:a16="http://schemas.microsoft.com/office/drawing/2014/main" id="{47579262-5E6D-DD4B-88D2-68BEC4E8F692}"/>
              </a:ext>
            </a:extLst>
          </p:cNvPr>
          <p:cNvPicPr>
            <a:picLocks noChangeAspect="1"/>
          </p:cNvPicPr>
          <p:nvPr/>
        </p:nvPicPr>
        <p:blipFill>
          <a:blip r:embed="rId5"/>
          <a:srcRect/>
          <a:stretch/>
        </p:blipFill>
        <p:spPr>
          <a:xfrm>
            <a:off x="1453540" y="2147722"/>
            <a:ext cx="8789076" cy="3956516"/>
          </a:xfrm>
          <a:prstGeom prst="rect">
            <a:avLst/>
          </a:prstGeom>
          <a:ln w="28575">
            <a:solidFill>
              <a:schemeClr val="bg2"/>
            </a:solidFill>
          </a:ln>
        </p:spPr>
      </p:pic>
      <p:pic>
        <p:nvPicPr>
          <p:cNvPr id="36" name="Picture 35" descr="A close up of a sign&#10;&#10;Description automatically generated">
            <a:extLst>
              <a:ext uri="{FF2B5EF4-FFF2-40B4-BE49-F238E27FC236}">
                <a16:creationId xmlns:a16="http://schemas.microsoft.com/office/drawing/2014/main" id="{A7191683-A17B-104C-AEF1-134B7EBE017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434550" y="1287148"/>
            <a:ext cx="623553" cy="540757"/>
          </a:xfrm>
          <a:prstGeom prst="rect">
            <a:avLst/>
          </a:prstGeom>
        </p:spPr>
      </p:pic>
      <p:sp>
        <p:nvSpPr>
          <p:cNvPr id="45" name="Rectangle 44">
            <a:extLst>
              <a:ext uri="{FF2B5EF4-FFF2-40B4-BE49-F238E27FC236}">
                <a16:creationId xmlns:a16="http://schemas.microsoft.com/office/drawing/2014/main" id="{3BBBD2F1-4477-1740-886B-5F42923EAD02}"/>
              </a:ext>
            </a:extLst>
          </p:cNvPr>
          <p:cNvSpPr/>
          <p:nvPr/>
        </p:nvSpPr>
        <p:spPr>
          <a:xfrm>
            <a:off x="758674" y="1194301"/>
            <a:ext cx="3390900" cy="7106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a:spcAft>
                <a:spcPts val="600"/>
              </a:spcAft>
            </a:pPr>
            <a:r>
              <a:rPr lang="en-US" sz="1600" b="1" dirty="0">
                <a:solidFill>
                  <a:schemeClr val="bg2">
                    <a:lumMod val="50000"/>
                  </a:schemeClr>
                </a:solidFill>
              </a:rPr>
              <a:t>GET LINK</a:t>
            </a:r>
          </a:p>
          <a:p>
            <a:r>
              <a:rPr lang="en-US" sz="1600" dirty="0">
                <a:solidFill>
                  <a:schemeClr val="bg2">
                    <a:lumMod val="50000"/>
                  </a:schemeClr>
                </a:solidFill>
              </a:rPr>
              <a:t>Create a Persistent URL</a:t>
            </a:r>
          </a:p>
        </p:txBody>
      </p:sp>
      <p:sp>
        <p:nvSpPr>
          <p:cNvPr id="46" name="Rectangle 45">
            <a:extLst>
              <a:ext uri="{FF2B5EF4-FFF2-40B4-BE49-F238E27FC236}">
                <a16:creationId xmlns:a16="http://schemas.microsoft.com/office/drawing/2014/main" id="{F46BA600-696D-E940-917F-1911B70D9CA0}"/>
              </a:ext>
            </a:extLst>
          </p:cNvPr>
          <p:cNvSpPr/>
          <p:nvPr/>
        </p:nvSpPr>
        <p:spPr>
          <a:xfrm>
            <a:off x="4419380" y="1194301"/>
            <a:ext cx="3390900" cy="7106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a:spcAft>
                <a:spcPts val="600"/>
              </a:spcAft>
            </a:pPr>
            <a:r>
              <a:rPr lang="en-US" sz="1600" b="1" dirty="0">
                <a:solidFill>
                  <a:schemeClr val="bg2">
                    <a:lumMod val="50000"/>
                  </a:schemeClr>
                </a:solidFill>
              </a:rPr>
              <a:t>SHARE TO CLASSROOM</a:t>
            </a:r>
          </a:p>
          <a:p>
            <a:r>
              <a:rPr lang="en-US" sz="1600" dirty="0">
                <a:solidFill>
                  <a:schemeClr val="bg2">
                    <a:lumMod val="50000"/>
                  </a:schemeClr>
                </a:solidFill>
              </a:rPr>
              <a:t>Push to Google Classroom</a:t>
            </a:r>
          </a:p>
        </p:txBody>
      </p:sp>
      <p:sp>
        <p:nvSpPr>
          <p:cNvPr id="47" name="Rectangle 46">
            <a:extLst>
              <a:ext uri="{FF2B5EF4-FFF2-40B4-BE49-F238E27FC236}">
                <a16:creationId xmlns:a16="http://schemas.microsoft.com/office/drawing/2014/main" id="{D01F1888-85EB-6341-9C3E-3603DDCE24F9}"/>
              </a:ext>
            </a:extLst>
          </p:cNvPr>
          <p:cNvSpPr/>
          <p:nvPr/>
        </p:nvSpPr>
        <p:spPr>
          <a:xfrm>
            <a:off x="8038154" y="1194300"/>
            <a:ext cx="3390900" cy="7106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a:spcAft>
                <a:spcPts val="600"/>
              </a:spcAft>
            </a:pPr>
            <a:r>
              <a:rPr lang="en-US" sz="1600" b="1" dirty="0">
                <a:solidFill>
                  <a:schemeClr val="bg2">
                    <a:lumMod val="50000"/>
                  </a:schemeClr>
                </a:solidFill>
              </a:rPr>
              <a:t>SEND TO…</a:t>
            </a:r>
          </a:p>
          <a:p>
            <a:r>
              <a:rPr lang="en-US" sz="1600" spc="-30" dirty="0">
                <a:solidFill>
                  <a:schemeClr val="bg2">
                    <a:lumMod val="50000"/>
                  </a:schemeClr>
                </a:solidFill>
              </a:rPr>
              <a:t>Email, Google, or Microsoft</a:t>
            </a:r>
          </a:p>
        </p:txBody>
      </p:sp>
      <p:cxnSp>
        <p:nvCxnSpPr>
          <p:cNvPr id="54" name="Straight Connector 53">
            <a:extLst>
              <a:ext uri="{FF2B5EF4-FFF2-40B4-BE49-F238E27FC236}">
                <a16:creationId xmlns:a16="http://schemas.microsoft.com/office/drawing/2014/main" id="{12DD8C70-5965-FE48-8824-C99525D5D440}"/>
              </a:ext>
            </a:extLst>
          </p:cNvPr>
          <p:cNvCxnSpPr>
            <a:cxnSpLocks/>
          </p:cNvCxnSpPr>
          <p:nvPr/>
        </p:nvCxnSpPr>
        <p:spPr>
          <a:xfrm>
            <a:off x="8861274" y="1526500"/>
            <a:ext cx="2479040" cy="0"/>
          </a:xfrm>
          <a:prstGeom prst="line">
            <a:avLst/>
          </a:prstGeom>
          <a:ln w="28575">
            <a:solidFill>
              <a:srgbClr val="E05529"/>
            </a:solidFill>
          </a:ln>
        </p:spPr>
        <p:style>
          <a:lnRef idx="1">
            <a:schemeClr val="accent1"/>
          </a:lnRef>
          <a:fillRef idx="0">
            <a:schemeClr val="accent1"/>
          </a:fillRef>
          <a:effectRef idx="0">
            <a:schemeClr val="accent1"/>
          </a:effectRef>
          <a:fontRef idx="minor">
            <a:schemeClr val="tx1"/>
          </a:fontRef>
        </p:style>
      </p:cxnSp>
      <p:sp>
        <p:nvSpPr>
          <p:cNvPr id="59" name="Rectangle 58">
            <a:extLst>
              <a:ext uri="{FF2B5EF4-FFF2-40B4-BE49-F238E27FC236}">
                <a16:creationId xmlns:a16="http://schemas.microsoft.com/office/drawing/2014/main" id="{69850706-F903-0144-9525-4D951D5348CB}"/>
              </a:ext>
            </a:extLst>
          </p:cNvPr>
          <p:cNvSpPr/>
          <p:nvPr/>
        </p:nvSpPr>
        <p:spPr>
          <a:xfrm>
            <a:off x="7187009" y="2798924"/>
            <a:ext cx="457200" cy="457200"/>
          </a:xfrm>
          <a:prstGeom prst="rect">
            <a:avLst/>
          </a:prstGeom>
          <a:noFill/>
          <a:ln w="28575">
            <a:solidFill>
              <a:srgbClr val="E055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4F7604BC-755E-D04E-ADB2-D3BD3DE6BE26}"/>
              </a:ext>
            </a:extLst>
          </p:cNvPr>
          <p:cNvSpPr/>
          <p:nvPr/>
        </p:nvSpPr>
        <p:spPr>
          <a:xfrm>
            <a:off x="8627137" y="2803267"/>
            <a:ext cx="461107" cy="457200"/>
          </a:xfrm>
          <a:prstGeom prst="rect">
            <a:avLst/>
          </a:prstGeom>
          <a:noFill/>
          <a:ln w="28575">
            <a:solidFill>
              <a:srgbClr val="E055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a:extLst>
              <a:ext uri="{FF2B5EF4-FFF2-40B4-BE49-F238E27FC236}">
                <a16:creationId xmlns:a16="http://schemas.microsoft.com/office/drawing/2014/main" id="{A3C9A5A8-01A2-9D41-9AD9-866B05560A77}"/>
              </a:ext>
            </a:extLst>
          </p:cNvPr>
          <p:cNvCxnSpPr>
            <a:cxnSpLocks/>
          </p:cNvCxnSpPr>
          <p:nvPr/>
        </p:nvCxnSpPr>
        <p:spPr>
          <a:xfrm>
            <a:off x="5223994" y="1526500"/>
            <a:ext cx="2512864" cy="0"/>
          </a:xfrm>
          <a:prstGeom prst="line">
            <a:avLst/>
          </a:prstGeom>
          <a:ln w="28575">
            <a:solidFill>
              <a:srgbClr val="E05529"/>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693106E2-5C3B-3844-824A-777001E65665}"/>
              </a:ext>
            </a:extLst>
          </p:cNvPr>
          <p:cNvCxnSpPr>
            <a:cxnSpLocks/>
          </p:cNvCxnSpPr>
          <p:nvPr/>
        </p:nvCxnSpPr>
        <p:spPr>
          <a:xfrm>
            <a:off x="1584740" y="1526500"/>
            <a:ext cx="2479040" cy="0"/>
          </a:xfrm>
          <a:prstGeom prst="line">
            <a:avLst/>
          </a:prstGeom>
          <a:ln w="28575">
            <a:solidFill>
              <a:srgbClr val="E05529"/>
            </a:solidFill>
          </a:ln>
        </p:spPr>
        <p:style>
          <a:lnRef idx="1">
            <a:schemeClr val="accent1"/>
          </a:lnRef>
          <a:fillRef idx="0">
            <a:schemeClr val="accent1"/>
          </a:fillRef>
          <a:effectRef idx="0">
            <a:schemeClr val="accent1"/>
          </a:effectRef>
          <a:fontRef idx="minor">
            <a:schemeClr val="tx1"/>
          </a:fontRef>
        </p:style>
      </p:cxnSp>
      <p:grpSp>
        <p:nvGrpSpPr>
          <p:cNvPr id="26" name="Group 25">
            <a:extLst>
              <a:ext uri="{FF2B5EF4-FFF2-40B4-BE49-F238E27FC236}">
                <a16:creationId xmlns:a16="http://schemas.microsoft.com/office/drawing/2014/main" id="{6D722C51-978F-DF43-8A3A-E7A2F149065B}"/>
              </a:ext>
            </a:extLst>
          </p:cNvPr>
          <p:cNvGrpSpPr/>
          <p:nvPr/>
        </p:nvGrpSpPr>
        <p:grpSpPr>
          <a:xfrm>
            <a:off x="7415609" y="1513296"/>
            <a:ext cx="3924705" cy="2300669"/>
            <a:chOff x="7342735" y="1513296"/>
            <a:chExt cx="3924705" cy="2300669"/>
          </a:xfrm>
        </p:grpSpPr>
        <p:cxnSp>
          <p:nvCxnSpPr>
            <p:cNvPr id="4" name="Straight Connector 3">
              <a:extLst>
                <a:ext uri="{FF2B5EF4-FFF2-40B4-BE49-F238E27FC236}">
                  <a16:creationId xmlns:a16="http://schemas.microsoft.com/office/drawing/2014/main" id="{531BAE0A-5FD0-C04D-80E5-EDF4CF71499B}"/>
                </a:ext>
              </a:extLst>
            </p:cNvPr>
            <p:cNvCxnSpPr>
              <a:cxnSpLocks/>
            </p:cNvCxnSpPr>
            <p:nvPr/>
          </p:nvCxnSpPr>
          <p:spPr>
            <a:xfrm>
              <a:off x="11267440" y="1513296"/>
              <a:ext cx="0" cy="2300669"/>
            </a:xfrm>
            <a:prstGeom prst="line">
              <a:avLst/>
            </a:prstGeom>
            <a:ln w="28575">
              <a:solidFill>
                <a:srgbClr val="E05529"/>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B7A73050-D10C-C045-B4E1-ED19E0E2CF5F}"/>
                </a:ext>
              </a:extLst>
            </p:cNvPr>
            <p:cNvCxnSpPr>
              <a:cxnSpLocks/>
            </p:cNvCxnSpPr>
            <p:nvPr/>
          </p:nvCxnSpPr>
          <p:spPr>
            <a:xfrm>
              <a:off x="7342735" y="3800215"/>
              <a:ext cx="3924705" cy="0"/>
            </a:xfrm>
            <a:prstGeom prst="line">
              <a:avLst/>
            </a:prstGeom>
            <a:ln w="28575">
              <a:solidFill>
                <a:srgbClr val="E05529"/>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E574A835-9698-B944-8762-E05CD675E093}"/>
                </a:ext>
              </a:extLst>
            </p:cNvPr>
            <p:cNvCxnSpPr>
              <a:cxnSpLocks/>
            </p:cNvCxnSpPr>
            <p:nvPr/>
          </p:nvCxnSpPr>
          <p:spPr>
            <a:xfrm>
              <a:off x="7342735" y="3256124"/>
              <a:ext cx="0" cy="548640"/>
            </a:xfrm>
            <a:prstGeom prst="line">
              <a:avLst/>
            </a:prstGeom>
            <a:ln w="28575">
              <a:solidFill>
                <a:srgbClr val="E05529"/>
              </a:solidFill>
            </a:ln>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id="{BBB54D1C-338E-4EBC-AE30-84F26CE49D10}"/>
              </a:ext>
            </a:extLst>
          </p:cNvPr>
          <p:cNvGrpSpPr/>
          <p:nvPr/>
        </p:nvGrpSpPr>
        <p:grpSpPr>
          <a:xfrm>
            <a:off x="7589873" y="1517575"/>
            <a:ext cx="296826" cy="868885"/>
            <a:chOff x="7589873" y="1517575"/>
            <a:chExt cx="296826" cy="868885"/>
          </a:xfrm>
        </p:grpSpPr>
        <p:sp>
          <p:nvSpPr>
            <p:cNvPr id="62" name="Rectangle 61">
              <a:extLst>
                <a:ext uri="{FF2B5EF4-FFF2-40B4-BE49-F238E27FC236}">
                  <a16:creationId xmlns:a16="http://schemas.microsoft.com/office/drawing/2014/main" id="{47C7C639-7964-824A-9526-876E4B6C4B0C}"/>
                </a:ext>
              </a:extLst>
            </p:cNvPr>
            <p:cNvSpPr/>
            <p:nvPr/>
          </p:nvSpPr>
          <p:spPr>
            <a:xfrm>
              <a:off x="7589873" y="2087938"/>
              <a:ext cx="296826" cy="298522"/>
            </a:xfrm>
            <a:prstGeom prst="rect">
              <a:avLst/>
            </a:prstGeom>
            <a:noFill/>
            <a:ln w="28575">
              <a:solidFill>
                <a:srgbClr val="E055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Connector 28">
              <a:extLst>
                <a:ext uri="{FF2B5EF4-FFF2-40B4-BE49-F238E27FC236}">
                  <a16:creationId xmlns:a16="http://schemas.microsoft.com/office/drawing/2014/main" id="{5EC589BC-5288-C64C-82F8-43675AC552D2}"/>
                </a:ext>
              </a:extLst>
            </p:cNvPr>
            <p:cNvCxnSpPr>
              <a:cxnSpLocks/>
            </p:cNvCxnSpPr>
            <p:nvPr/>
          </p:nvCxnSpPr>
          <p:spPr>
            <a:xfrm rot="240000">
              <a:off x="7717900" y="1517575"/>
              <a:ext cx="37918" cy="569066"/>
            </a:xfrm>
            <a:prstGeom prst="line">
              <a:avLst/>
            </a:prstGeom>
            <a:ln w="28575">
              <a:solidFill>
                <a:srgbClr val="E05529"/>
              </a:solidFill>
            </a:ln>
          </p:spPr>
          <p:style>
            <a:lnRef idx="1">
              <a:schemeClr val="accent1"/>
            </a:lnRef>
            <a:fillRef idx="0">
              <a:schemeClr val="accent1"/>
            </a:fillRef>
            <a:effectRef idx="0">
              <a:schemeClr val="accent1"/>
            </a:effectRef>
            <a:fontRef idx="minor">
              <a:schemeClr val="tx1"/>
            </a:fontRef>
          </p:style>
        </p:cxnSp>
      </p:grpSp>
      <p:grpSp>
        <p:nvGrpSpPr>
          <p:cNvPr id="23" name="Group 22">
            <a:extLst>
              <a:ext uri="{FF2B5EF4-FFF2-40B4-BE49-F238E27FC236}">
                <a16:creationId xmlns:a16="http://schemas.microsoft.com/office/drawing/2014/main" id="{8205F9B1-2D96-E543-B738-ACC6E82BCCDC}"/>
              </a:ext>
            </a:extLst>
          </p:cNvPr>
          <p:cNvGrpSpPr/>
          <p:nvPr/>
        </p:nvGrpSpPr>
        <p:grpSpPr>
          <a:xfrm>
            <a:off x="4050899" y="1513296"/>
            <a:ext cx="4810375" cy="1289972"/>
            <a:chOff x="3978025" y="1513296"/>
            <a:chExt cx="4810375" cy="1289972"/>
          </a:xfrm>
        </p:grpSpPr>
        <p:cxnSp>
          <p:nvCxnSpPr>
            <p:cNvPr id="31" name="Straight Connector 30">
              <a:extLst>
                <a:ext uri="{FF2B5EF4-FFF2-40B4-BE49-F238E27FC236}">
                  <a16:creationId xmlns:a16="http://schemas.microsoft.com/office/drawing/2014/main" id="{0F64390D-6BAB-934C-A714-D580E959E12C}"/>
                </a:ext>
              </a:extLst>
            </p:cNvPr>
            <p:cNvCxnSpPr>
              <a:cxnSpLocks/>
            </p:cNvCxnSpPr>
            <p:nvPr/>
          </p:nvCxnSpPr>
          <p:spPr>
            <a:xfrm>
              <a:off x="3986964" y="1513296"/>
              <a:ext cx="0" cy="1179724"/>
            </a:xfrm>
            <a:prstGeom prst="line">
              <a:avLst/>
            </a:prstGeom>
            <a:ln w="28575">
              <a:solidFill>
                <a:srgbClr val="E05529"/>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30275E58-24D2-D342-ACB3-BEB64BCE18BF}"/>
                </a:ext>
              </a:extLst>
            </p:cNvPr>
            <p:cNvCxnSpPr>
              <a:cxnSpLocks/>
            </p:cNvCxnSpPr>
            <p:nvPr/>
          </p:nvCxnSpPr>
          <p:spPr>
            <a:xfrm>
              <a:off x="3978025" y="2677690"/>
              <a:ext cx="4810375" cy="0"/>
            </a:xfrm>
            <a:prstGeom prst="line">
              <a:avLst/>
            </a:prstGeom>
            <a:ln w="28575">
              <a:solidFill>
                <a:srgbClr val="E05529"/>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FAEC0681-6D23-B743-89CC-E6E6063B5F88}"/>
                </a:ext>
              </a:extLst>
            </p:cNvPr>
            <p:cNvCxnSpPr>
              <a:cxnSpLocks/>
            </p:cNvCxnSpPr>
            <p:nvPr/>
          </p:nvCxnSpPr>
          <p:spPr>
            <a:xfrm>
              <a:off x="8773715" y="2663630"/>
              <a:ext cx="0" cy="139638"/>
            </a:xfrm>
            <a:prstGeom prst="line">
              <a:avLst/>
            </a:prstGeom>
            <a:ln w="28575">
              <a:solidFill>
                <a:srgbClr val="E05529"/>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722328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subTnLst>
                                    <p:set>
                                      <p:cBhvr override="childStyle">
                                        <p:cTn dur="1" fill="hold" display="0" masterRel="nextClick" afterEffect="1"/>
                                        <p:tgtEl>
                                          <p:spTgt spid="23"/>
                                        </p:tgtEl>
                                        <p:attrNameLst>
                                          <p:attrName>style.visibility</p:attrName>
                                        </p:attrNameLst>
                                      </p:cBhvr>
                                      <p:to>
                                        <p:strVal val="hidden"/>
                                      </p:to>
                                    </p:set>
                                  </p:subTnLst>
                                </p:cTn>
                              </p:par>
                              <p:par>
                                <p:cTn id="7" presetID="1" presetClass="entr" presetSubtype="0" fill="hold" grpId="0" nodeType="withEffect">
                                  <p:stCondLst>
                                    <p:cond delay="0"/>
                                  </p:stCondLst>
                                  <p:childTnLst>
                                    <p:set>
                                      <p:cBhvr>
                                        <p:cTn id="8" dur="1" fill="hold">
                                          <p:stCondLst>
                                            <p:cond delay="0"/>
                                          </p:stCondLst>
                                        </p:cTn>
                                        <p:tgtEl>
                                          <p:spTgt spid="63"/>
                                        </p:tgtEl>
                                        <p:attrNameLst>
                                          <p:attrName>style.visibility</p:attrName>
                                        </p:attrNameLst>
                                      </p:cBhvr>
                                      <p:to>
                                        <p:strVal val="visible"/>
                                      </p:to>
                                    </p:set>
                                  </p:childTnLst>
                                  <p:subTnLst>
                                    <p:set>
                                      <p:cBhvr override="childStyle">
                                        <p:cTn dur="1" fill="hold" display="0" masterRel="nextClick" afterEffect="1"/>
                                        <p:tgtEl>
                                          <p:spTgt spid="63"/>
                                        </p:tgtEl>
                                        <p:attrNameLst>
                                          <p:attrName>style.visibility</p:attrName>
                                        </p:attrNameLst>
                                      </p:cBhvr>
                                      <p:to>
                                        <p:strVal val="hidden"/>
                                      </p:to>
                                    </p:set>
                                  </p:sub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subTnLst>
                                    <p:set>
                                      <p:cBhvr override="childStyle">
                                        <p:cTn dur="1" fill="hold" display="0" masterRel="nextClick" afterEffect="1"/>
                                        <p:tgtEl>
                                          <p:spTgt spid="11"/>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childTnLst>
                                  <p:subTnLst>
                                    <p:set>
                                      <p:cBhvr override="childStyle">
                                        <p:cTn dur="1" fill="hold" display="0" masterRel="nextClick" afterEffect="1"/>
                                        <p:tgtEl>
                                          <p:spTgt spid="26"/>
                                        </p:tgtEl>
                                        <p:attrNameLst>
                                          <p:attrName>style.visibility</p:attrName>
                                        </p:attrNameLst>
                                      </p:cBhvr>
                                      <p:to>
                                        <p:strVal val="hidden"/>
                                      </p:to>
                                    </p:set>
                                  </p:subTnLst>
                                </p:cTn>
                              </p:par>
                              <p:par>
                                <p:cTn id="17" presetID="1" presetClass="entr" presetSubtype="0" fill="hold" grpId="0" nodeType="withEffect">
                                  <p:stCondLst>
                                    <p:cond delay="0"/>
                                  </p:stCondLst>
                                  <p:childTnLst>
                                    <p:set>
                                      <p:cBhvr>
                                        <p:cTn id="18" dur="1" fill="hold">
                                          <p:stCondLst>
                                            <p:cond delay="0"/>
                                          </p:stCondLst>
                                        </p:cTn>
                                        <p:tgtEl>
                                          <p:spTgt spid="59"/>
                                        </p:tgtEl>
                                        <p:attrNameLst>
                                          <p:attrName>style.visibility</p:attrName>
                                        </p:attrNameLst>
                                      </p:cBhvr>
                                      <p:to>
                                        <p:strVal val="visible"/>
                                      </p:to>
                                    </p:set>
                                  </p:childTnLst>
                                  <p:subTnLst>
                                    <p:set>
                                      <p:cBhvr override="childStyle">
                                        <p:cTn dur="1" fill="hold" display="0" masterRel="nextClick" afterEffect="1"/>
                                        <p:tgtEl>
                                          <p:spTgt spid="59"/>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P spid="6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36F90512-0D8F-B04E-BF31-6C5A3C3D1110}"/>
              </a:ext>
            </a:extLst>
          </p:cNvPr>
          <p:cNvSpPr/>
          <p:nvPr/>
        </p:nvSpPr>
        <p:spPr>
          <a:xfrm>
            <a:off x="4942390" y="182426"/>
            <a:ext cx="7249610" cy="6858000"/>
          </a:xfrm>
          <a:prstGeom prst="rect">
            <a:avLst/>
          </a:prstGeom>
          <a:solidFill>
            <a:srgbClr val="009E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a:r>
          </a:p>
        </p:txBody>
      </p:sp>
      <p:sp>
        <p:nvSpPr>
          <p:cNvPr id="21" name="Rectangle 20">
            <a:extLst>
              <a:ext uri="{FF2B5EF4-FFF2-40B4-BE49-F238E27FC236}">
                <a16:creationId xmlns:a16="http://schemas.microsoft.com/office/drawing/2014/main" id="{9ED8D452-7851-BD49-A38D-6182A194D272}"/>
              </a:ext>
            </a:extLst>
          </p:cNvPr>
          <p:cNvSpPr/>
          <p:nvPr/>
        </p:nvSpPr>
        <p:spPr>
          <a:xfrm>
            <a:off x="685800" y="4653026"/>
            <a:ext cx="4256589" cy="807788"/>
          </a:xfrm>
          <a:prstGeom prst="rect">
            <a:avLst/>
          </a:prstGeom>
          <a:solidFill>
            <a:srgbClr val="E05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A0F7DE08-ED46-5542-A19B-9816982A6A1B}"/>
              </a:ext>
            </a:extLst>
          </p:cNvPr>
          <p:cNvSpPr txBox="1"/>
          <p:nvPr/>
        </p:nvSpPr>
        <p:spPr>
          <a:xfrm>
            <a:off x="729203" y="4872254"/>
            <a:ext cx="4213186" cy="369332"/>
          </a:xfrm>
          <a:prstGeom prst="rect">
            <a:avLst/>
          </a:prstGeom>
          <a:noFill/>
        </p:spPr>
        <p:txBody>
          <a:bodyPr wrap="square" rtlCol="0">
            <a:spAutoFit/>
          </a:bodyPr>
          <a:lstStyle/>
          <a:p>
            <a:pPr algn="r"/>
            <a:r>
              <a:rPr lang="en-US" b="1" spc="-50" dirty="0">
                <a:solidFill>
                  <a:schemeClr val="bg1"/>
                </a:solidFill>
              </a:rPr>
              <a:t>WWW.LIBRARYRESOURCESURL.EDU</a:t>
            </a:r>
          </a:p>
        </p:txBody>
      </p:sp>
      <p:sp>
        <p:nvSpPr>
          <p:cNvPr id="27" name="Content Placeholder 26">
            <a:extLst>
              <a:ext uri="{FF2B5EF4-FFF2-40B4-BE49-F238E27FC236}">
                <a16:creationId xmlns:a16="http://schemas.microsoft.com/office/drawing/2014/main" id="{5E2FB794-D83C-CF41-8FF0-B841D100BECF}"/>
              </a:ext>
            </a:extLst>
          </p:cNvPr>
          <p:cNvSpPr>
            <a:spLocks noGrp="1"/>
          </p:cNvSpPr>
          <p:nvPr>
            <p:ph idx="1"/>
          </p:nvPr>
        </p:nvSpPr>
        <p:spPr>
          <a:xfrm>
            <a:off x="1238106" y="1397186"/>
            <a:ext cx="3704283" cy="3139913"/>
          </a:xfrm>
        </p:spPr>
        <p:txBody>
          <a:bodyPr>
            <a:normAutofit/>
          </a:bodyPr>
          <a:lstStyle/>
          <a:p>
            <a:pPr marL="0" indent="0">
              <a:lnSpc>
                <a:spcPct val="100000"/>
              </a:lnSpc>
              <a:spcBef>
                <a:spcPts val="0"/>
              </a:spcBef>
              <a:spcAft>
                <a:spcPts val="3700"/>
              </a:spcAft>
              <a:buNone/>
            </a:pPr>
            <a:r>
              <a:rPr lang="en-US" dirty="0">
                <a:solidFill>
                  <a:schemeClr val="tx1"/>
                </a:solidFill>
                <a:latin typeface="+mn-lt"/>
              </a:rPr>
              <a:t>Anytime</a:t>
            </a:r>
          </a:p>
          <a:p>
            <a:pPr marL="0" indent="0">
              <a:lnSpc>
                <a:spcPct val="100000"/>
              </a:lnSpc>
              <a:spcBef>
                <a:spcPts val="0"/>
              </a:spcBef>
              <a:spcAft>
                <a:spcPts val="3700"/>
              </a:spcAft>
              <a:buNone/>
            </a:pPr>
            <a:r>
              <a:rPr lang="en-US" dirty="0">
                <a:solidFill>
                  <a:schemeClr val="tx1"/>
                </a:solidFill>
                <a:latin typeface="+mn-lt"/>
              </a:rPr>
              <a:t>Anywhere</a:t>
            </a:r>
          </a:p>
          <a:p>
            <a:pPr marL="0" indent="0">
              <a:lnSpc>
                <a:spcPct val="100000"/>
              </a:lnSpc>
              <a:spcBef>
                <a:spcPts val="0"/>
              </a:spcBef>
              <a:spcAft>
                <a:spcPts val="3700"/>
              </a:spcAft>
              <a:buNone/>
            </a:pPr>
            <a:r>
              <a:rPr lang="en-US" dirty="0">
                <a:solidFill>
                  <a:schemeClr val="tx1"/>
                </a:solidFill>
                <a:latin typeface="+mn-lt"/>
              </a:rPr>
              <a:t>Any Device</a:t>
            </a:r>
          </a:p>
          <a:p>
            <a:pPr marL="0" indent="0">
              <a:lnSpc>
                <a:spcPct val="100000"/>
              </a:lnSpc>
              <a:spcBef>
                <a:spcPts val="0"/>
              </a:spcBef>
              <a:spcAft>
                <a:spcPts val="3700"/>
              </a:spcAft>
              <a:buNone/>
            </a:pPr>
            <a:r>
              <a:rPr lang="en-US" dirty="0">
                <a:solidFill>
                  <a:schemeClr val="tx1"/>
                </a:solidFill>
                <a:latin typeface="+mn-lt"/>
              </a:rPr>
              <a:t>Without Ads or Paywalls</a:t>
            </a:r>
          </a:p>
        </p:txBody>
      </p:sp>
      <p:pic>
        <p:nvPicPr>
          <p:cNvPr id="17" name="Picture 16" descr="A screenshot of a computer screen&#10;&#10;Description automatically generated">
            <a:extLst>
              <a:ext uri="{FF2B5EF4-FFF2-40B4-BE49-F238E27FC236}">
                <a16:creationId xmlns:a16="http://schemas.microsoft.com/office/drawing/2014/main" id="{2CDE9881-7A22-CD41-BFA4-E5B7A350C67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949239" y="1250565"/>
            <a:ext cx="5354650" cy="3302723"/>
          </a:xfrm>
          <a:prstGeom prst="rect">
            <a:avLst/>
          </a:prstGeom>
        </p:spPr>
      </p:pic>
      <p:sp>
        <p:nvSpPr>
          <p:cNvPr id="26" name="Title 25">
            <a:extLst>
              <a:ext uri="{FF2B5EF4-FFF2-40B4-BE49-F238E27FC236}">
                <a16:creationId xmlns:a16="http://schemas.microsoft.com/office/drawing/2014/main" id="{AD9E6A84-F06A-EF4C-A7FD-BD7211879F95}"/>
              </a:ext>
            </a:extLst>
          </p:cNvPr>
          <p:cNvSpPr>
            <a:spLocks noGrp="1"/>
          </p:cNvSpPr>
          <p:nvPr>
            <p:ph type="title"/>
          </p:nvPr>
        </p:nvSpPr>
        <p:spPr/>
        <p:txBody>
          <a:bodyPr/>
          <a:lstStyle/>
          <a:p>
            <a:r>
              <a:rPr lang="en-US" dirty="0">
                <a:latin typeface="+mn-lt"/>
              </a:rPr>
              <a:t>ACCESS</a:t>
            </a:r>
          </a:p>
        </p:txBody>
      </p:sp>
      <p:pic>
        <p:nvPicPr>
          <p:cNvPr id="30" name="Graphic 29" descr="Clock">
            <a:extLst>
              <a:ext uri="{FF2B5EF4-FFF2-40B4-BE49-F238E27FC236}">
                <a16:creationId xmlns:a16="http://schemas.microsoft.com/office/drawing/2014/main" id="{E7960EA1-DA25-124E-87AE-3C4BE7A5052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26654" y="1307824"/>
            <a:ext cx="611453" cy="611453"/>
          </a:xfrm>
          <a:prstGeom prst="rect">
            <a:avLst/>
          </a:prstGeom>
        </p:spPr>
      </p:pic>
      <p:pic>
        <p:nvPicPr>
          <p:cNvPr id="32" name="Graphic 31" descr="Earth globe Americas">
            <a:extLst>
              <a:ext uri="{FF2B5EF4-FFF2-40B4-BE49-F238E27FC236}">
                <a16:creationId xmlns:a16="http://schemas.microsoft.com/office/drawing/2014/main" id="{4C85612F-16FD-174B-ACF3-9C39A3758D6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26653" y="2049312"/>
            <a:ext cx="611453" cy="611453"/>
          </a:xfrm>
          <a:prstGeom prst="rect">
            <a:avLst/>
          </a:prstGeom>
        </p:spPr>
      </p:pic>
      <p:pic>
        <p:nvPicPr>
          <p:cNvPr id="34" name="Graphic 33" descr="Stream">
            <a:extLst>
              <a:ext uri="{FF2B5EF4-FFF2-40B4-BE49-F238E27FC236}">
                <a16:creationId xmlns:a16="http://schemas.microsoft.com/office/drawing/2014/main" id="{DE824DC5-14DC-2A41-910F-87975402D2E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15078" y="2790800"/>
            <a:ext cx="611453" cy="611453"/>
          </a:xfrm>
          <a:prstGeom prst="rect">
            <a:avLst/>
          </a:prstGeom>
        </p:spPr>
      </p:pic>
      <p:pic>
        <p:nvPicPr>
          <p:cNvPr id="36" name="Graphic 35" descr="No sign">
            <a:extLst>
              <a:ext uri="{FF2B5EF4-FFF2-40B4-BE49-F238E27FC236}">
                <a16:creationId xmlns:a16="http://schemas.microsoft.com/office/drawing/2014/main" id="{1E4AA43F-F666-FC41-A464-2EA63B8153B9}"/>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26653" y="3532288"/>
            <a:ext cx="611453" cy="611453"/>
          </a:xfrm>
          <a:prstGeom prst="rect">
            <a:avLst/>
          </a:prstGeom>
        </p:spPr>
      </p:pic>
      <p:sp>
        <p:nvSpPr>
          <p:cNvPr id="2" name="Rectangle 1">
            <a:extLst>
              <a:ext uri="{FF2B5EF4-FFF2-40B4-BE49-F238E27FC236}">
                <a16:creationId xmlns:a16="http://schemas.microsoft.com/office/drawing/2014/main" id="{6D759520-5122-2353-8982-C9C4A939CA2F}"/>
              </a:ext>
            </a:extLst>
          </p:cNvPr>
          <p:cNvSpPr/>
          <p:nvPr/>
        </p:nvSpPr>
        <p:spPr>
          <a:xfrm>
            <a:off x="8396691" y="3532288"/>
            <a:ext cx="3119474" cy="4219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8" name="Group 37">
            <a:extLst>
              <a:ext uri="{FF2B5EF4-FFF2-40B4-BE49-F238E27FC236}">
                <a16:creationId xmlns:a16="http://schemas.microsoft.com/office/drawing/2014/main" id="{85A00B1C-437D-C4C1-21A9-AB5FF80FE43D}"/>
              </a:ext>
            </a:extLst>
          </p:cNvPr>
          <p:cNvGrpSpPr/>
          <p:nvPr/>
        </p:nvGrpSpPr>
        <p:grpSpPr>
          <a:xfrm>
            <a:off x="7730928" y="1592624"/>
            <a:ext cx="3791271" cy="2245390"/>
            <a:chOff x="7686128" y="1567807"/>
            <a:chExt cx="3813320" cy="2248499"/>
          </a:xfrm>
        </p:grpSpPr>
        <p:pic>
          <p:nvPicPr>
            <p:cNvPr id="40" name="Picture 39">
              <a:extLst>
                <a:ext uri="{FF2B5EF4-FFF2-40B4-BE49-F238E27FC236}">
                  <a16:creationId xmlns:a16="http://schemas.microsoft.com/office/drawing/2014/main" id="{7BDD2CFA-94F6-9096-C3E5-1D79EC182F05}"/>
                </a:ext>
              </a:extLst>
            </p:cNvPr>
            <p:cNvPicPr>
              <a:picLocks noChangeAspect="1"/>
            </p:cNvPicPr>
            <p:nvPr/>
          </p:nvPicPr>
          <p:blipFill rotWithShape="1">
            <a:blip r:embed="rId12"/>
            <a:srcRect b="68082"/>
            <a:stretch/>
          </p:blipFill>
          <p:spPr>
            <a:xfrm>
              <a:off x="7686128" y="3266732"/>
              <a:ext cx="3807251" cy="549574"/>
            </a:xfrm>
            <a:prstGeom prst="rect">
              <a:avLst/>
            </a:prstGeom>
          </p:spPr>
        </p:pic>
        <p:pic>
          <p:nvPicPr>
            <p:cNvPr id="39" name="Picture 38">
              <a:extLst>
                <a:ext uri="{FF2B5EF4-FFF2-40B4-BE49-F238E27FC236}">
                  <a16:creationId xmlns:a16="http://schemas.microsoft.com/office/drawing/2014/main" id="{01FAF76B-FE86-B812-9372-B016D9EAB465}"/>
                </a:ext>
              </a:extLst>
            </p:cNvPr>
            <p:cNvPicPr>
              <a:picLocks noChangeAspect="1"/>
            </p:cNvPicPr>
            <p:nvPr/>
          </p:nvPicPr>
          <p:blipFill>
            <a:blip r:embed="rId13"/>
            <a:stretch>
              <a:fillRect/>
            </a:stretch>
          </p:blipFill>
          <p:spPr>
            <a:xfrm>
              <a:off x="7686128" y="1567807"/>
              <a:ext cx="3813320" cy="1712066"/>
            </a:xfrm>
            <a:prstGeom prst="rect">
              <a:avLst/>
            </a:prstGeom>
          </p:spPr>
        </p:pic>
      </p:grpSp>
      <p:pic>
        <p:nvPicPr>
          <p:cNvPr id="18" name="Picture 17" descr="A screen shot of a computer&#10;&#10;Description automatically generated">
            <a:extLst>
              <a:ext uri="{FF2B5EF4-FFF2-40B4-BE49-F238E27FC236}">
                <a16:creationId xmlns:a16="http://schemas.microsoft.com/office/drawing/2014/main" id="{56988B2B-FB2B-BA41-B1A5-01C9F3E26B3C}"/>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4864301" y="2287850"/>
            <a:ext cx="3785237" cy="3057037"/>
          </a:xfrm>
          <a:prstGeom prst="rect">
            <a:avLst/>
          </a:prstGeom>
        </p:spPr>
      </p:pic>
      <p:pic>
        <p:nvPicPr>
          <p:cNvPr id="16" name="Picture 15">
            <a:extLst>
              <a:ext uri="{FF2B5EF4-FFF2-40B4-BE49-F238E27FC236}">
                <a16:creationId xmlns:a16="http://schemas.microsoft.com/office/drawing/2014/main" id="{142FD148-0AC4-1426-E421-9B7CA9730247}"/>
              </a:ext>
            </a:extLst>
          </p:cNvPr>
          <p:cNvPicPr>
            <a:picLocks noChangeAspect="1"/>
          </p:cNvPicPr>
          <p:nvPr/>
        </p:nvPicPr>
        <p:blipFill rotWithShape="1">
          <a:blip r:embed="rId15"/>
          <a:srcRect b="42973"/>
          <a:stretch/>
        </p:blipFill>
        <p:spPr>
          <a:xfrm>
            <a:off x="5630828" y="4050596"/>
            <a:ext cx="2505255" cy="444758"/>
          </a:xfrm>
          <a:prstGeom prst="rect">
            <a:avLst/>
          </a:prstGeom>
        </p:spPr>
      </p:pic>
      <p:grpSp>
        <p:nvGrpSpPr>
          <p:cNvPr id="13" name="Group 12">
            <a:extLst>
              <a:ext uri="{FF2B5EF4-FFF2-40B4-BE49-F238E27FC236}">
                <a16:creationId xmlns:a16="http://schemas.microsoft.com/office/drawing/2014/main" id="{0DD353AE-B187-ABC0-9236-7430E70FD9C5}"/>
              </a:ext>
            </a:extLst>
          </p:cNvPr>
          <p:cNvGrpSpPr/>
          <p:nvPr/>
        </p:nvGrpSpPr>
        <p:grpSpPr>
          <a:xfrm>
            <a:off x="5630828" y="2595499"/>
            <a:ext cx="2467758" cy="1455097"/>
            <a:chOff x="7686128" y="1567807"/>
            <a:chExt cx="3813320" cy="2248499"/>
          </a:xfrm>
        </p:grpSpPr>
        <p:pic>
          <p:nvPicPr>
            <p:cNvPr id="10" name="Picture 9">
              <a:extLst>
                <a:ext uri="{FF2B5EF4-FFF2-40B4-BE49-F238E27FC236}">
                  <a16:creationId xmlns:a16="http://schemas.microsoft.com/office/drawing/2014/main" id="{FE0A90D4-2D94-679B-1C58-00ACDFCE2B58}"/>
                </a:ext>
              </a:extLst>
            </p:cNvPr>
            <p:cNvPicPr>
              <a:picLocks noChangeAspect="1"/>
            </p:cNvPicPr>
            <p:nvPr/>
          </p:nvPicPr>
          <p:blipFill>
            <a:blip r:embed="rId13"/>
            <a:stretch>
              <a:fillRect/>
            </a:stretch>
          </p:blipFill>
          <p:spPr>
            <a:xfrm>
              <a:off x="7686128" y="1567807"/>
              <a:ext cx="3813320" cy="1712066"/>
            </a:xfrm>
            <a:prstGeom prst="rect">
              <a:avLst/>
            </a:prstGeom>
          </p:spPr>
        </p:pic>
        <p:pic>
          <p:nvPicPr>
            <p:cNvPr id="12" name="Picture 11">
              <a:extLst>
                <a:ext uri="{FF2B5EF4-FFF2-40B4-BE49-F238E27FC236}">
                  <a16:creationId xmlns:a16="http://schemas.microsoft.com/office/drawing/2014/main" id="{A29D7EAF-B7A0-8B95-937C-4D0D6C75520E}"/>
                </a:ext>
              </a:extLst>
            </p:cNvPr>
            <p:cNvPicPr>
              <a:picLocks noChangeAspect="1"/>
            </p:cNvPicPr>
            <p:nvPr/>
          </p:nvPicPr>
          <p:blipFill rotWithShape="1">
            <a:blip r:embed="rId12"/>
            <a:srcRect b="68082"/>
            <a:stretch/>
          </p:blipFill>
          <p:spPr>
            <a:xfrm>
              <a:off x="7686128" y="3266732"/>
              <a:ext cx="3813320" cy="549574"/>
            </a:xfrm>
            <a:prstGeom prst="rect">
              <a:avLst/>
            </a:prstGeom>
          </p:spPr>
        </p:pic>
      </p:grpSp>
      <p:grpSp>
        <p:nvGrpSpPr>
          <p:cNvPr id="25" name="Group 24">
            <a:extLst>
              <a:ext uri="{FF2B5EF4-FFF2-40B4-BE49-F238E27FC236}">
                <a16:creationId xmlns:a16="http://schemas.microsoft.com/office/drawing/2014/main" id="{407E37A5-B7B7-3DDE-A617-5C12679670E3}"/>
              </a:ext>
            </a:extLst>
          </p:cNvPr>
          <p:cNvGrpSpPr/>
          <p:nvPr/>
        </p:nvGrpSpPr>
        <p:grpSpPr>
          <a:xfrm>
            <a:off x="7180733" y="3405399"/>
            <a:ext cx="1713144" cy="2474542"/>
            <a:chOff x="7180733" y="3405399"/>
            <a:chExt cx="1713144" cy="2474542"/>
          </a:xfrm>
        </p:grpSpPr>
        <p:pic>
          <p:nvPicPr>
            <p:cNvPr id="19" name="Picture 18" descr="Screen of a cell phone&#10;&#10;Description automatically generated">
              <a:extLst>
                <a:ext uri="{FF2B5EF4-FFF2-40B4-BE49-F238E27FC236}">
                  <a16:creationId xmlns:a16="http://schemas.microsoft.com/office/drawing/2014/main" id="{318836F8-BDC2-0747-A1D8-36D2E563E97F}"/>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7180733" y="3405399"/>
              <a:ext cx="1713144" cy="2474542"/>
            </a:xfrm>
            <a:prstGeom prst="rect">
              <a:avLst/>
            </a:prstGeom>
          </p:spPr>
        </p:pic>
        <p:pic>
          <p:nvPicPr>
            <p:cNvPr id="24" name="Picture 23" descr="Graphical user interface, application, PowerPoint&#10;&#10;Description automatically generated">
              <a:extLst>
                <a:ext uri="{FF2B5EF4-FFF2-40B4-BE49-F238E27FC236}">
                  <a16:creationId xmlns:a16="http://schemas.microsoft.com/office/drawing/2014/main" id="{34F5E269-FE4A-E3DD-C780-B61C5B7D0C6A}"/>
                </a:ext>
              </a:extLst>
            </p:cNvPr>
            <p:cNvPicPr>
              <a:picLocks noChangeAspect="1"/>
            </p:cNvPicPr>
            <p:nvPr/>
          </p:nvPicPr>
          <p:blipFill rotWithShape="1">
            <a:blip r:embed="rId17"/>
            <a:srcRect t="4266" b="12121"/>
            <a:stretch/>
          </p:blipFill>
          <p:spPr>
            <a:xfrm>
              <a:off x="7676479" y="4050596"/>
              <a:ext cx="720212" cy="1291351"/>
            </a:xfrm>
            <a:prstGeom prst="rect">
              <a:avLst/>
            </a:prstGeom>
          </p:spPr>
        </p:pic>
      </p:grpSp>
    </p:spTree>
    <p:extLst>
      <p:ext uri="{BB962C8B-B14F-4D97-AF65-F5344CB8AC3E}">
        <p14:creationId xmlns:p14="http://schemas.microsoft.com/office/powerpoint/2010/main" val="256922257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3A9EA44B-5B82-6542-9030-F6A1D486105B}"/>
              </a:ext>
            </a:extLst>
          </p:cNvPr>
          <p:cNvSpPr>
            <a:spLocks noGrp="1"/>
          </p:cNvSpPr>
          <p:nvPr>
            <p:ph type="title"/>
          </p:nvPr>
        </p:nvSpPr>
        <p:spPr/>
        <p:txBody>
          <a:bodyPr/>
          <a:lstStyle/>
          <a:p>
            <a:r>
              <a:rPr lang="en-US" dirty="0">
                <a:latin typeface="+mn-lt"/>
              </a:rPr>
              <a:t>SHARE CONTENT</a:t>
            </a:r>
          </a:p>
        </p:txBody>
      </p:sp>
      <p:pic>
        <p:nvPicPr>
          <p:cNvPr id="50" name="Picture 49" descr="A picture containing food, light&#10;&#10;Description automatically generated">
            <a:extLst>
              <a:ext uri="{FF2B5EF4-FFF2-40B4-BE49-F238E27FC236}">
                <a16:creationId xmlns:a16="http://schemas.microsoft.com/office/drawing/2014/main" id="{A54EC6E4-FC97-9048-973A-C4A4BB292A1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29304" t="8731" r="25836" b="42943"/>
          <a:stretch/>
        </p:blipFill>
        <p:spPr>
          <a:xfrm>
            <a:off x="758672" y="1245646"/>
            <a:ext cx="678307" cy="622293"/>
          </a:xfrm>
          <a:prstGeom prst="rect">
            <a:avLst/>
          </a:prstGeom>
        </p:spPr>
      </p:pic>
      <p:pic>
        <p:nvPicPr>
          <p:cNvPr id="18" name="Picture 17">
            <a:extLst>
              <a:ext uri="{FF2B5EF4-FFF2-40B4-BE49-F238E27FC236}">
                <a16:creationId xmlns:a16="http://schemas.microsoft.com/office/drawing/2014/main" id="{47579262-5E6D-DD4B-88D2-68BEC4E8F692}"/>
              </a:ext>
            </a:extLst>
          </p:cNvPr>
          <p:cNvPicPr>
            <a:picLocks noChangeAspect="1"/>
          </p:cNvPicPr>
          <p:nvPr/>
        </p:nvPicPr>
        <p:blipFill>
          <a:blip r:embed="rId4"/>
          <a:srcRect/>
          <a:stretch/>
        </p:blipFill>
        <p:spPr>
          <a:xfrm>
            <a:off x="1949388" y="2147722"/>
            <a:ext cx="8293227" cy="3733303"/>
          </a:xfrm>
          <a:prstGeom prst="rect">
            <a:avLst/>
          </a:prstGeom>
          <a:ln w="28575">
            <a:solidFill>
              <a:schemeClr val="bg2"/>
            </a:solidFill>
          </a:ln>
        </p:spPr>
      </p:pic>
      <p:sp>
        <p:nvSpPr>
          <p:cNvPr id="45" name="Rectangle 44">
            <a:extLst>
              <a:ext uri="{FF2B5EF4-FFF2-40B4-BE49-F238E27FC236}">
                <a16:creationId xmlns:a16="http://schemas.microsoft.com/office/drawing/2014/main" id="{3BBBD2F1-4477-1740-886B-5F42923EAD02}"/>
              </a:ext>
            </a:extLst>
          </p:cNvPr>
          <p:cNvSpPr/>
          <p:nvPr/>
        </p:nvSpPr>
        <p:spPr>
          <a:xfrm>
            <a:off x="758674" y="1194301"/>
            <a:ext cx="10518926" cy="7106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a:spcAft>
                <a:spcPts val="600"/>
              </a:spcAft>
            </a:pPr>
            <a:r>
              <a:rPr lang="en-US" sz="1600" b="1" dirty="0">
                <a:solidFill>
                  <a:schemeClr val="bg2">
                    <a:lumMod val="50000"/>
                  </a:schemeClr>
                </a:solidFill>
              </a:rPr>
              <a:t>GET LINK</a:t>
            </a:r>
          </a:p>
          <a:p>
            <a:r>
              <a:rPr lang="en-US" sz="1600" dirty="0">
                <a:solidFill>
                  <a:schemeClr val="bg2">
                    <a:lumMod val="50000"/>
                  </a:schemeClr>
                </a:solidFill>
              </a:rPr>
              <a:t>Copy and paste persistent URL to websites, LMS, assignments, etc.</a:t>
            </a:r>
          </a:p>
        </p:txBody>
      </p:sp>
      <p:sp>
        <p:nvSpPr>
          <p:cNvPr id="63" name="Rectangle 62">
            <a:extLst>
              <a:ext uri="{FF2B5EF4-FFF2-40B4-BE49-F238E27FC236}">
                <a16:creationId xmlns:a16="http://schemas.microsoft.com/office/drawing/2014/main" id="{4F7604BC-755E-D04E-ADB2-D3BD3DE6BE26}"/>
              </a:ext>
            </a:extLst>
          </p:cNvPr>
          <p:cNvSpPr/>
          <p:nvPr/>
        </p:nvSpPr>
        <p:spPr>
          <a:xfrm>
            <a:off x="8715155" y="2768958"/>
            <a:ext cx="457200" cy="457200"/>
          </a:xfrm>
          <a:prstGeom prst="rect">
            <a:avLst/>
          </a:prstGeom>
          <a:noFill/>
          <a:ln w="28575">
            <a:solidFill>
              <a:srgbClr val="E055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Connector 19">
            <a:extLst>
              <a:ext uri="{FF2B5EF4-FFF2-40B4-BE49-F238E27FC236}">
                <a16:creationId xmlns:a16="http://schemas.microsoft.com/office/drawing/2014/main" id="{693106E2-5C3B-3844-824A-777001E65665}"/>
              </a:ext>
            </a:extLst>
          </p:cNvPr>
          <p:cNvCxnSpPr>
            <a:cxnSpLocks/>
          </p:cNvCxnSpPr>
          <p:nvPr/>
        </p:nvCxnSpPr>
        <p:spPr>
          <a:xfrm>
            <a:off x="1584740" y="1526500"/>
            <a:ext cx="9848589" cy="0"/>
          </a:xfrm>
          <a:prstGeom prst="line">
            <a:avLst/>
          </a:prstGeom>
          <a:ln w="28575">
            <a:solidFill>
              <a:srgbClr val="E05529"/>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61841627-BB10-2544-9442-67B27CB828D8}"/>
              </a:ext>
            </a:extLst>
          </p:cNvPr>
          <p:cNvPicPr>
            <a:picLocks noChangeAspect="1"/>
          </p:cNvPicPr>
          <p:nvPr/>
        </p:nvPicPr>
        <p:blipFill>
          <a:blip r:embed="rId5"/>
          <a:srcRect/>
          <a:stretch/>
        </p:blipFill>
        <p:spPr>
          <a:xfrm>
            <a:off x="2883895" y="3547642"/>
            <a:ext cx="6244298" cy="2019300"/>
          </a:xfrm>
          <a:prstGeom prst="rect">
            <a:avLst/>
          </a:prstGeom>
          <a:ln w="28575">
            <a:solidFill>
              <a:srgbClr val="009ECD"/>
            </a:solidFill>
          </a:ln>
        </p:spPr>
      </p:pic>
    </p:spTree>
    <p:extLst>
      <p:ext uri="{BB962C8B-B14F-4D97-AF65-F5344CB8AC3E}">
        <p14:creationId xmlns:p14="http://schemas.microsoft.com/office/powerpoint/2010/main" val="3683344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3A9EA44B-5B82-6542-9030-F6A1D486105B}"/>
              </a:ext>
            </a:extLst>
          </p:cNvPr>
          <p:cNvSpPr>
            <a:spLocks noGrp="1"/>
          </p:cNvSpPr>
          <p:nvPr>
            <p:ph type="title"/>
          </p:nvPr>
        </p:nvSpPr>
        <p:spPr/>
        <p:txBody>
          <a:bodyPr/>
          <a:lstStyle/>
          <a:p>
            <a:r>
              <a:rPr lang="en-US" dirty="0">
                <a:latin typeface="+mn-lt"/>
              </a:rPr>
              <a:t>SHARE CONTENT</a:t>
            </a:r>
          </a:p>
        </p:txBody>
      </p:sp>
      <p:pic>
        <p:nvPicPr>
          <p:cNvPr id="3" name="Picture 2" descr="Graphical user interface, text, application&#10;&#10;Description automatically generated">
            <a:extLst>
              <a:ext uri="{FF2B5EF4-FFF2-40B4-BE49-F238E27FC236}">
                <a16:creationId xmlns:a16="http://schemas.microsoft.com/office/drawing/2014/main" id="{B3F7B726-65C7-497C-9E66-D23B98CC9B72}"/>
              </a:ext>
            </a:extLst>
          </p:cNvPr>
          <p:cNvPicPr>
            <a:picLocks noChangeAspect="1"/>
          </p:cNvPicPr>
          <p:nvPr/>
        </p:nvPicPr>
        <p:blipFill>
          <a:blip r:embed="rId3"/>
          <a:stretch>
            <a:fillRect/>
          </a:stretch>
        </p:blipFill>
        <p:spPr>
          <a:xfrm>
            <a:off x="685800" y="2283187"/>
            <a:ext cx="10747529" cy="3005813"/>
          </a:xfrm>
          <a:prstGeom prst="rect">
            <a:avLst/>
          </a:prstGeom>
          <a:ln w="28575">
            <a:solidFill>
              <a:schemeClr val="bg2"/>
            </a:solidFill>
          </a:ln>
        </p:spPr>
      </p:pic>
      <p:pic>
        <p:nvPicPr>
          <p:cNvPr id="50" name="Picture 49" descr="A picture containing food, light&#10;&#10;Description automatically generated">
            <a:extLst>
              <a:ext uri="{FF2B5EF4-FFF2-40B4-BE49-F238E27FC236}">
                <a16:creationId xmlns:a16="http://schemas.microsoft.com/office/drawing/2014/main" id="{A54EC6E4-FC97-9048-973A-C4A4BB292A1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29304" t="8731" r="25836" b="42943"/>
          <a:stretch/>
        </p:blipFill>
        <p:spPr>
          <a:xfrm>
            <a:off x="758672" y="1245646"/>
            <a:ext cx="678307" cy="622293"/>
          </a:xfrm>
          <a:prstGeom prst="rect">
            <a:avLst/>
          </a:prstGeom>
        </p:spPr>
      </p:pic>
      <p:sp>
        <p:nvSpPr>
          <p:cNvPr id="45" name="Rectangle 44">
            <a:extLst>
              <a:ext uri="{FF2B5EF4-FFF2-40B4-BE49-F238E27FC236}">
                <a16:creationId xmlns:a16="http://schemas.microsoft.com/office/drawing/2014/main" id="{3BBBD2F1-4477-1740-886B-5F42923EAD02}"/>
              </a:ext>
            </a:extLst>
          </p:cNvPr>
          <p:cNvSpPr/>
          <p:nvPr/>
        </p:nvSpPr>
        <p:spPr>
          <a:xfrm>
            <a:off x="758674" y="1194301"/>
            <a:ext cx="10518926" cy="7106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a:spcAft>
                <a:spcPts val="600"/>
              </a:spcAft>
            </a:pPr>
            <a:r>
              <a:rPr lang="en-US" sz="1600" b="1" dirty="0">
                <a:solidFill>
                  <a:schemeClr val="bg2">
                    <a:lumMod val="50000"/>
                  </a:schemeClr>
                </a:solidFill>
              </a:rPr>
              <a:t>GET LINK</a:t>
            </a:r>
          </a:p>
          <a:p>
            <a:r>
              <a:rPr lang="en-US" sz="1600" dirty="0">
                <a:solidFill>
                  <a:schemeClr val="bg2">
                    <a:lumMod val="50000"/>
                  </a:schemeClr>
                </a:solidFill>
              </a:rPr>
              <a:t>Drive learners to trusted sources </a:t>
            </a:r>
          </a:p>
        </p:txBody>
      </p:sp>
      <p:sp>
        <p:nvSpPr>
          <p:cNvPr id="63" name="Rectangle 62">
            <a:extLst>
              <a:ext uri="{FF2B5EF4-FFF2-40B4-BE49-F238E27FC236}">
                <a16:creationId xmlns:a16="http://schemas.microsoft.com/office/drawing/2014/main" id="{4F7604BC-755E-D04E-ADB2-D3BD3DE6BE26}"/>
              </a:ext>
            </a:extLst>
          </p:cNvPr>
          <p:cNvSpPr/>
          <p:nvPr/>
        </p:nvSpPr>
        <p:spPr>
          <a:xfrm flipV="1">
            <a:off x="979787" y="4807924"/>
            <a:ext cx="7213717" cy="397564"/>
          </a:xfrm>
          <a:prstGeom prst="rect">
            <a:avLst/>
          </a:prstGeom>
          <a:noFill/>
          <a:ln w="28575">
            <a:solidFill>
              <a:srgbClr val="E055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Connector 19">
            <a:extLst>
              <a:ext uri="{FF2B5EF4-FFF2-40B4-BE49-F238E27FC236}">
                <a16:creationId xmlns:a16="http://schemas.microsoft.com/office/drawing/2014/main" id="{693106E2-5C3B-3844-824A-777001E65665}"/>
              </a:ext>
            </a:extLst>
          </p:cNvPr>
          <p:cNvCxnSpPr>
            <a:cxnSpLocks/>
          </p:cNvCxnSpPr>
          <p:nvPr/>
        </p:nvCxnSpPr>
        <p:spPr>
          <a:xfrm>
            <a:off x="1584740" y="1526500"/>
            <a:ext cx="9848589" cy="0"/>
          </a:xfrm>
          <a:prstGeom prst="line">
            <a:avLst/>
          </a:prstGeom>
          <a:ln w="28575">
            <a:solidFill>
              <a:srgbClr val="E0552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396375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3A9EA44B-5B82-6542-9030-F6A1D486105B}"/>
              </a:ext>
            </a:extLst>
          </p:cNvPr>
          <p:cNvSpPr>
            <a:spLocks noGrp="1"/>
          </p:cNvSpPr>
          <p:nvPr>
            <p:ph type="title"/>
          </p:nvPr>
        </p:nvSpPr>
        <p:spPr/>
        <p:txBody>
          <a:bodyPr/>
          <a:lstStyle/>
          <a:p>
            <a:r>
              <a:rPr lang="en-US" dirty="0">
                <a:latin typeface="+mn-lt"/>
              </a:rPr>
              <a:t>SHARE CONTENT</a:t>
            </a:r>
          </a:p>
        </p:txBody>
      </p:sp>
      <p:pic>
        <p:nvPicPr>
          <p:cNvPr id="18" name="Picture 17">
            <a:extLst>
              <a:ext uri="{FF2B5EF4-FFF2-40B4-BE49-F238E27FC236}">
                <a16:creationId xmlns:a16="http://schemas.microsoft.com/office/drawing/2014/main" id="{47579262-5E6D-DD4B-88D2-68BEC4E8F692}"/>
              </a:ext>
            </a:extLst>
          </p:cNvPr>
          <p:cNvPicPr>
            <a:picLocks noChangeAspect="1"/>
          </p:cNvPicPr>
          <p:nvPr/>
        </p:nvPicPr>
        <p:blipFill>
          <a:blip r:embed="rId3"/>
          <a:srcRect/>
          <a:stretch/>
        </p:blipFill>
        <p:spPr>
          <a:xfrm>
            <a:off x="1949388" y="2147722"/>
            <a:ext cx="8293227" cy="3733303"/>
          </a:xfrm>
          <a:prstGeom prst="rect">
            <a:avLst/>
          </a:prstGeom>
          <a:ln w="28575">
            <a:solidFill>
              <a:schemeClr val="bg2"/>
            </a:solidFill>
          </a:ln>
        </p:spPr>
      </p:pic>
      <p:pic>
        <p:nvPicPr>
          <p:cNvPr id="36" name="Picture 35" descr="A close up of a sign&#10;&#10;Description automatically generated">
            <a:extLst>
              <a:ext uri="{FF2B5EF4-FFF2-40B4-BE49-F238E27FC236}">
                <a16:creationId xmlns:a16="http://schemas.microsoft.com/office/drawing/2014/main" id="{A7191683-A17B-104C-AEF1-134B7EBE017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96270" y="1287148"/>
            <a:ext cx="623553" cy="540757"/>
          </a:xfrm>
          <a:prstGeom prst="rect">
            <a:avLst/>
          </a:prstGeom>
        </p:spPr>
      </p:pic>
      <p:sp>
        <p:nvSpPr>
          <p:cNvPr id="46" name="Rectangle 45">
            <a:extLst>
              <a:ext uri="{FF2B5EF4-FFF2-40B4-BE49-F238E27FC236}">
                <a16:creationId xmlns:a16="http://schemas.microsoft.com/office/drawing/2014/main" id="{F46BA600-696D-E940-917F-1911B70D9CA0}"/>
              </a:ext>
            </a:extLst>
          </p:cNvPr>
          <p:cNvSpPr/>
          <p:nvPr/>
        </p:nvSpPr>
        <p:spPr>
          <a:xfrm>
            <a:off x="685800" y="1194301"/>
            <a:ext cx="10674654" cy="7106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a:spcAft>
                <a:spcPts val="600"/>
              </a:spcAft>
            </a:pPr>
            <a:r>
              <a:rPr lang="en-US" sz="1600" b="1" dirty="0">
                <a:solidFill>
                  <a:schemeClr val="bg2">
                    <a:lumMod val="50000"/>
                  </a:schemeClr>
                </a:solidFill>
              </a:rPr>
              <a:t>SHARE TO CLASSROOM</a:t>
            </a:r>
          </a:p>
          <a:p>
            <a:r>
              <a:rPr lang="en-US" sz="1600" dirty="0">
                <a:solidFill>
                  <a:schemeClr val="bg2">
                    <a:lumMod val="50000"/>
                  </a:schemeClr>
                </a:solidFill>
              </a:rPr>
              <a:t>Follow Google Classroom prompts to create assignments, announcements, and more</a:t>
            </a:r>
          </a:p>
        </p:txBody>
      </p:sp>
      <p:sp>
        <p:nvSpPr>
          <p:cNvPr id="62" name="Rectangle 61">
            <a:extLst>
              <a:ext uri="{FF2B5EF4-FFF2-40B4-BE49-F238E27FC236}">
                <a16:creationId xmlns:a16="http://schemas.microsoft.com/office/drawing/2014/main" id="{47C7C639-7964-824A-9526-876E4B6C4B0C}"/>
              </a:ext>
            </a:extLst>
          </p:cNvPr>
          <p:cNvSpPr/>
          <p:nvPr/>
        </p:nvSpPr>
        <p:spPr>
          <a:xfrm>
            <a:off x="7718102" y="2123658"/>
            <a:ext cx="288744" cy="274320"/>
          </a:xfrm>
          <a:prstGeom prst="rect">
            <a:avLst/>
          </a:prstGeom>
          <a:noFill/>
          <a:ln w="28575">
            <a:solidFill>
              <a:srgbClr val="E055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a:extLst>
              <a:ext uri="{FF2B5EF4-FFF2-40B4-BE49-F238E27FC236}">
                <a16:creationId xmlns:a16="http://schemas.microsoft.com/office/drawing/2014/main" id="{A3C9A5A8-01A2-9D41-9AD9-866B05560A77}"/>
              </a:ext>
            </a:extLst>
          </p:cNvPr>
          <p:cNvCxnSpPr>
            <a:cxnSpLocks/>
          </p:cNvCxnSpPr>
          <p:nvPr/>
        </p:nvCxnSpPr>
        <p:spPr>
          <a:xfrm>
            <a:off x="1506071" y="1526500"/>
            <a:ext cx="9927258" cy="0"/>
          </a:xfrm>
          <a:prstGeom prst="line">
            <a:avLst/>
          </a:prstGeom>
          <a:ln w="28575">
            <a:solidFill>
              <a:srgbClr val="E05529"/>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B71FEC11-CE50-9749-AE94-BCC1449F54FF}"/>
              </a:ext>
            </a:extLst>
          </p:cNvPr>
          <p:cNvPicPr>
            <a:picLocks noChangeAspect="1"/>
          </p:cNvPicPr>
          <p:nvPr/>
        </p:nvPicPr>
        <p:blipFill>
          <a:blip r:embed="rId5"/>
          <a:srcRect/>
          <a:stretch/>
        </p:blipFill>
        <p:spPr>
          <a:xfrm>
            <a:off x="3934673" y="2636896"/>
            <a:ext cx="4794063" cy="2984135"/>
          </a:xfrm>
          <a:prstGeom prst="rect">
            <a:avLst/>
          </a:prstGeom>
          <a:ln w="28575">
            <a:solidFill>
              <a:srgbClr val="009ECD"/>
            </a:solidFill>
          </a:ln>
        </p:spPr>
      </p:pic>
      <p:sp>
        <p:nvSpPr>
          <p:cNvPr id="38" name="Rectangle 37">
            <a:extLst>
              <a:ext uri="{FF2B5EF4-FFF2-40B4-BE49-F238E27FC236}">
                <a16:creationId xmlns:a16="http://schemas.microsoft.com/office/drawing/2014/main" id="{0A986FA9-3F4F-3049-9F75-E916BD3BEA50}"/>
              </a:ext>
            </a:extLst>
          </p:cNvPr>
          <p:cNvSpPr/>
          <p:nvPr/>
        </p:nvSpPr>
        <p:spPr>
          <a:xfrm>
            <a:off x="5351352" y="3905402"/>
            <a:ext cx="1994328" cy="1550518"/>
          </a:xfrm>
          <a:prstGeom prst="rect">
            <a:avLst/>
          </a:prstGeom>
          <a:noFill/>
          <a:ln w="28575">
            <a:solidFill>
              <a:srgbClr val="E055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1196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animBg="1"/>
      <p:bldP spid="38"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52075A6-C260-6344-83AD-D4628E3BFC72}"/>
              </a:ext>
            </a:extLst>
          </p:cNvPr>
          <p:cNvPicPr>
            <a:picLocks noChangeAspect="1"/>
          </p:cNvPicPr>
          <p:nvPr/>
        </p:nvPicPr>
        <p:blipFill>
          <a:blip r:embed="rId3"/>
          <a:srcRect/>
          <a:stretch/>
        </p:blipFill>
        <p:spPr>
          <a:xfrm>
            <a:off x="700752" y="2488098"/>
            <a:ext cx="10732573" cy="3089409"/>
          </a:xfrm>
          <a:prstGeom prst="rect">
            <a:avLst/>
          </a:prstGeom>
          <a:ln w="28575">
            <a:solidFill>
              <a:schemeClr val="bg2"/>
            </a:solidFill>
          </a:ln>
        </p:spPr>
      </p:pic>
      <p:sp>
        <p:nvSpPr>
          <p:cNvPr id="19" name="Title 18">
            <a:extLst>
              <a:ext uri="{FF2B5EF4-FFF2-40B4-BE49-F238E27FC236}">
                <a16:creationId xmlns:a16="http://schemas.microsoft.com/office/drawing/2014/main" id="{3A9EA44B-5B82-6542-9030-F6A1D486105B}"/>
              </a:ext>
            </a:extLst>
          </p:cNvPr>
          <p:cNvSpPr>
            <a:spLocks noGrp="1"/>
          </p:cNvSpPr>
          <p:nvPr>
            <p:ph type="title"/>
          </p:nvPr>
        </p:nvSpPr>
        <p:spPr/>
        <p:txBody>
          <a:bodyPr/>
          <a:lstStyle/>
          <a:p>
            <a:r>
              <a:rPr lang="en-US" dirty="0">
                <a:latin typeface="+mn-lt"/>
              </a:rPr>
              <a:t>SHARE CONTENT</a:t>
            </a:r>
          </a:p>
        </p:txBody>
      </p:sp>
      <p:pic>
        <p:nvPicPr>
          <p:cNvPr id="36" name="Picture 35" descr="A close up of a sign&#10;&#10;Description automatically generated">
            <a:extLst>
              <a:ext uri="{FF2B5EF4-FFF2-40B4-BE49-F238E27FC236}">
                <a16:creationId xmlns:a16="http://schemas.microsoft.com/office/drawing/2014/main" id="{A7191683-A17B-104C-AEF1-134B7EBE017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96270" y="1287148"/>
            <a:ext cx="623553" cy="540757"/>
          </a:xfrm>
          <a:prstGeom prst="rect">
            <a:avLst/>
          </a:prstGeom>
        </p:spPr>
      </p:pic>
      <p:sp>
        <p:nvSpPr>
          <p:cNvPr id="46" name="Rectangle 45">
            <a:extLst>
              <a:ext uri="{FF2B5EF4-FFF2-40B4-BE49-F238E27FC236}">
                <a16:creationId xmlns:a16="http://schemas.microsoft.com/office/drawing/2014/main" id="{F46BA600-696D-E940-917F-1911B70D9CA0}"/>
              </a:ext>
            </a:extLst>
          </p:cNvPr>
          <p:cNvSpPr/>
          <p:nvPr/>
        </p:nvSpPr>
        <p:spPr>
          <a:xfrm>
            <a:off x="685800" y="1194301"/>
            <a:ext cx="10674654" cy="7106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a:spcAft>
                <a:spcPts val="600"/>
              </a:spcAft>
            </a:pPr>
            <a:r>
              <a:rPr lang="en-US" sz="1600" b="1" dirty="0">
                <a:solidFill>
                  <a:schemeClr val="bg2">
                    <a:lumMod val="50000"/>
                  </a:schemeClr>
                </a:solidFill>
              </a:rPr>
              <a:t>SHARE TO CLASSROOM</a:t>
            </a:r>
          </a:p>
          <a:p>
            <a:r>
              <a:rPr lang="en-US" sz="1600" dirty="0">
                <a:solidFill>
                  <a:schemeClr val="bg2">
                    <a:lumMod val="50000"/>
                  </a:schemeClr>
                </a:solidFill>
              </a:rPr>
              <a:t>Follow Google Classroom prompts to create assignments, announcements, and more</a:t>
            </a:r>
          </a:p>
        </p:txBody>
      </p:sp>
      <p:sp>
        <p:nvSpPr>
          <p:cNvPr id="62" name="Rectangle 61">
            <a:extLst>
              <a:ext uri="{FF2B5EF4-FFF2-40B4-BE49-F238E27FC236}">
                <a16:creationId xmlns:a16="http://schemas.microsoft.com/office/drawing/2014/main" id="{47C7C639-7964-824A-9526-876E4B6C4B0C}"/>
              </a:ext>
            </a:extLst>
          </p:cNvPr>
          <p:cNvSpPr/>
          <p:nvPr/>
        </p:nvSpPr>
        <p:spPr>
          <a:xfrm>
            <a:off x="2695074" y="4588309"/>
            <a:ext cx="3774626" cy="861996"/>
          </a:xfrm>
          <a:prstGeom prst="rect">
            <a:avLst/>
          </a:prstGeom>
          <a:noFill/>
          <a:ln w="28575">
            <a:solidFill>
              <a:srgbClr val="E055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a:extLst>
              <a:ext uri="{FF2B5EF4-FFF2-40B4-BE49-F238E27FC236}">
                <a16:creationId xmlns:a16="http://schemas.microsoft.com/office/drawing/2014/main" id="{A3C9A5A8-01A2-9D41-9AD9-866B05560A77}"/>
              </a:ext>
            </a:extLst>
          </p:cNvPr>
          <p:cNvCxnSpPr>
            <a:cxnSpLocks/>
          </p:cNvCxnSpPr>
          <p:nvPr/>
        </p:nvCxnSpPr>
        <p:spPr>
          <a:xfrm>
            <a:off x="1506071" y="1526500"/>
            <a:ext cx="9927258" cy="0"/>
          </a:xfrm>
          <a:prstGeom prst="line">
            <a:avLst/>
          </a:prstGeom>
          <a:ln w="28575">
            <a:solidFill>
              <a:srgbClr val="E0552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324552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3A9EA44B-5B82-6542-9030-F6A1D486105B}"/>
              </a:ext>
            </a:extLst>
          </p:cNvPr>
          <p:cNvSpPr>
            <a:spLocks noGrp="1"/>
          </p:cNvSpPr>
          <p:nvPr>
            <p:ph type="title"/>
          </p:nvPr>
        </p:nvSpPr>
        <p:spPr/>
        <p:txBody>
          <a:bodyPr/>
          <a:lstStyle/>
          <a:p>
            <a:r>
              <a:rPr lang="en-US" dirty="0"/>
              <a:t>SHARE CONTENT</a:t>
            </a:r>
          </a:p>
        </p:txBody>
      </p:sp>
      <p:sp>
        <p:nvSpPr>
          <p:cNvPr id="38" name="Rectangle 37">
            <a:extLst>
              <a:ext uri="{FF2B5EF4-FFF2-40B4-BE49-F238E27FC236}">
                <a16:creationId xmlns:a16="http://schemas.microsoft.com/office/drawing/2014/main" id="{CB077132-5A48-7149-AB93-5E8759CD6538}"/>
              </a:ext>
            </a:extLst>
          </p:cNvPr>
          <p:cNvSpPr/>
          <p:nvPr/>
        </p:nvSpPr>
        <p:spPr>
          <a:xfrm>
            <a:off x="678305" y="1080838"/>
            <a:ext cx="7211550" cy="427919"/>
          </a:xfrm>
          <a:prstGeom prst="rect">
            <a:avLst/>
          </a:prstGeom>
          <a:solidFill>
            <a:schemeClr val="tx2"/>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a:solidFill>
                  <a:schemeClr val="bg1"/>
                </a:solidFill>
              </a:rPr>
              <a:t>Get Link and Share to Classroom on Topic Pages and Search Results</a:t>
            </a:r>
          </a:p>
        </p:txBody>
      </p:sp>
      <p:sp>
        <p:nvSpPr>
          <p:cNvPr id="40" name="TextBox 39">
            <a:extLst>
              <a:ext uri="{FF2B5EF4-FFF2-40B4-BE49-F238E27FC236}">
                <a16:creationId xmlns:a16="http://schemas.microsoft.com/office/drawing/2014/main" id="{E3E10307-24AE-8345-A802-B0FEAEEDE5C9}"/>
              </a:ext>
            </a:extLst>
          </p:cNvPr>
          <p:cNvSpPr txBox="1"/>
          <p:nvPr/>
        </p:nvSpPr>
        <p:spPr>
          <a:xfrm>
            <a:off x="8122029" y="2165684"/>
            <a:ext cx="3390900" cy="869469"/>
          </a:xfrm>
          <a:prstGeom prst="rect">
            <a:avLst/>
          </a:prstGeom>
          <a:noFill/>
        </p:spPr>
        <p:txBody>
          <a:bodyPr wrap="square" rtlCol="0">
            <a:spAutoFit/>
          </a:bodyPr>
          <a:lstStyle/>
          <a:p>
            <a:pPr>
              <a:spcAft>
                <a:spcPts val="300"/>
              </a:spcAft>
            </a:pPr>
            <a:r>
              <a:rPr lang="en-US" sz="1600" b="1" spc="-40" dirty="0">
                <a:solidFill>
                  <a:schemeClr val="tx2"/>
                </a:solidFill>
              </a:rPr>
              <a:t>Create Units of Learning</a:t>
            </a:r>
          </a:p>
          <a:p>
            <a:pPr marL="239713" lvl="1">
              <a:spcAft>
                <a:spcPts val="300"/>
              </a:spcAft>
            </a:pPr>
            <a:r>
              <a:rPr lang="en-US" sz="1600" spc="-40" dirty="0">
                <a:solidFill>
                  <a:schemeClr val="bg2">
                    <a:lumMod val="50000"/>
                  </a:schemeClr>
                </a:solidFill>
              </a:rPr>
              <a:t>Share topic pages to introduce then delve into themes</a:t>
            </a:r>
          </a:p>
        </p:txBody>
      </p:sp>
      <p:pic>
        <p:nvPicPr>
          <p:cNvPr id="14" name="Picture 13">
            <a:extLst>
              <a:ext uri="{FF2B5EF4-FFF2-40B4-BE49-F238E27FC236}">
                <a16:creationId xmlns:a16="http://schemas.microsoft.com/office/drawing/2014/main" id="{E8944D43-D91C-844A-8FF1-6589A46F4C33}"/>
              </a:ext>
            </a:extLst>
          </p:cNvPr>
          <p:cNvPicPr>
            <a:picLocks noChangeAspect="1"/>
          </p:cNvPicPr>
          <p:nvPr/>
        </p:nvPicPr>
        <p:blipFill>
          <a:blip r:embed="rId3"/>
          <a:srcRect/>
          <a:stretch/>
        </p:blipFill>
        <p:spPr>
          <a:xfrm>
            <a:off x="678305" y="1508757"/>
            <a:ext cx="7211549" cy="4653399"/>
          </a:xfrm>
          <a:prstGeom prst="rect">
            <a:avLst/>
          </a:prstGeom>
          <a:ln w="28575">
            <a:solidFill>
              <a:schemeClr val="bg2"/>
            </a:solidFill>
          </a:ln>
        </p:spPr>
      </p:pic>
      <p:sp>
        <p:nvSpPr>
          <p:cNvPr id="48" name="Rectangle 47">
            <a:extLst>
              <a:ext uri="{FF2B5EF4-FFF2-40B4-BE49-F238E27FC236}">
                <a16:creationId xmlns:a16="http://schemas.microsoft.com/office/drawing/2014/main" id="{E3E12B02-8255-194D-BB52-2509A84C028E}"/>
              </a:ext>
            </a:extLst>
          </p:cNvPr>
          <p:cNvSpPr/>
          <p:nvPr/>
        </p:nvSpPr>
        <p:spPr>
          <a:xfrm>
            <a:off x="6853478" y="1966468"/>
            <a:ext cx="323936" cy="270629"/>
          </a:xfrm>
          <a:prstGeom prst="rect">
            <a:avLst/>
          </a:prstGeom>
          <a:noFill/>
          <a:ln w="28575">
            <a:solidFill>
              <a:srgbClr val="E055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611D8563-43FF-4541-AFF6-110A9B603945}"/>
              </a:ext>
            </a:extLst>
          </p:cNvPr>
          <p:cNvSpPr/>
          <p:nvPr/>
        </p:nvSpPr>
        <p:spPr>
          <a:xfrm>
            <a:off x="6011477" y="1490957"/>
            <a:ext cx="203447" cy="192716"/>
          </a:xfrm>
          <a:prstGeom prst="rect">
            <a:avLst/>
          </a:prstGeom>
          <a:noFill/>
          <a:ln w="28575">
            <a:solidFill>
              <a:srgbClr val="E055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39188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9"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69CF77D-6C3D-AD47-AA47-8B38FFD5CCD7}"/>
              </a:ext>
            </a:extLst>
          </p:cNvPr>
          <p:cNvSpPr/>
          <p:nvPr/>
        </p:nvSpPr>
        <p:spPr>
          <a:xfrm>
            <a:off x="678305" y="1080838"/>
            <a:ext cx="7211550" cy="427919"/>
          </a:xfrm>
          <a:prstGeom prst="rect">
            <a:avLst/>
          </a:prstGeom>
          <a:solidFill>
            <a:schemeClr val="tx2"/>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a:solidFill>
                  <a:schemeClr val="bg1"/>
                </a:solidFill>
              </a:rPr>
              <a:t>Get Link and Share to Classroom on Topic Pages and Search Results</a:t>
            </a:r>
          </a:p>
        </p:txBody>
      </p:sp>
      <p:sp>
        <p:nvSpPr>
          <p:cNvPr id="19" name="Title 18">
            <a:extLst>
              <a:ext uri="{FF2B5EF4-FFF2-40B4-BE49-F238E27FC236}">
                <a16:creationId xmlns:a16="http://schemas.microsoft.com/office/drawing/2014/main" id="{3A9EA44B-5B82-6542-9030-F6A1D486105B}"/>
              </a:ext>
            </a:extLst>
          </p:cNvPr>
          <p:cNvSpPr>
            <a:spLocks noGrp="1"/>
          </p:cNvSpPr>
          <p:nvPr>
            <p:ph type="title"/>
          </p:nvPr>
        </p:nvSpPr>
        <p:spPr/>
        <p:txBody>
          <a:bodyPr/>
          <a:lstStyle/>
          <a:p>
            <a:r>
              <a:rPr lang="en-US" dirty="0">
                <a:latin typeface="+mn-lt"/>
              </a:rPr>
              <a:t>SHARE CONTENT</a:t>
            </a:r>
          </a:p>
        </p:txBody>
      </p:sp>
      <p:pic>
        <p:nvPicPr>
          <p:cNvPr id="12" name="Picture 11">
            <a:extLst>
              <a:ext uri="{FF2B5EF4-FFF2-40B4-BE49-F238E27FC236}">
                <a16:creationId xmlns:a16="http://schemas.microsoft.com/office/drawing/2014/main" id="{6428DD33-4E63-784E-A10C-6B315BE6CA28}"/>
              </a:ext>
            </a:extLst>
          </p:cNvPr>
          <p:cNvPicPr>
            <a:picLocks noChangeAspect="1"/>
          </p:cNvPicPr>
          <p:nvPr/>
        </p:nvPicPr>
        <p:blipFill rotWithShape="1">
          <a:blip r:embed="rId3"/>
          <a:srcRect b="7510"/>
          <a:stretch/>
        </p:blipFill>
        <p:spPr>
          <a:xfrm>
            <a:off x="678305" y="1495480"/>
            <a:ext cx="7221908" cy="4666676"/>
          </a:xfrm>
          <a:prstGeom prst="rect">
            <a:avLst/>
          </a:prstGeom>
          <a:ln w="28575">
            <a:solidFill>
              <a:schemeClr val="bg2"/>
            </a:solidFill>
          </a:ln>
        </p:spPr>
      </p:pic>
      <p:sp>
        <p:nvSpPr>
          <p:cNvPr id="40" name="TextBox 39">
            <a:extLst>
              <a:ext uri="{FF2B5EF4-FFF2-40B4-BE49-F238E27FC236}">
                <a16:creationId xmlns:a16="http://schemas.microsoft.com/office/drawing/2014/main" id="{E3E10307-24AE-8345-A802-B0FEAEEDE5C9}"/>
              </a:ext>
            </a:extLst>
          </p:cNvPr>
          <p:cNvSpPr txBox="1"/>
          <p:nvPr/>
        </p:nvSpPr>
        <p:spPr>
          <a:xfrm>
            <a:off x="8122029" y="2165684"/>
            <a:ext cx="3390900" cy="869469"/>
          </a:xfrm>
          <a:prstGeom prst="rect">
            <a:avLst/>
          </a:prstGeom>
          <a:noFill/>
        </p:spPr>
        <p:txBody>
          <a:bodyPr wrap="square" rtlCol="0">
            <a:spAutoFit/>
          </a:bodyPr>
          <a:lstStyle/>
          <a:p>
            <a:pPr>
              <a:spcAft>
                <a:spcPts val="300"/>
              </a:spcAft>
            </a:pPr>
            <a:r>
              <a:rPr lang="en-US" sz="1600" b="1" spc="-40" dirty="0">
                <a:solidFill>
                  <a:schemeClr val="tx2"/>
                </a:solidFill>
              </a:rPr>
              <a:t>Create Units of Learning</a:t>
            </a:r>
          </a:p>
          <a:p>
            <a:pPr marL="239713" lvl="1">
              <a:spcAft>
                <a:spcPts val="300"/>
              </a:spcAft>
            </a:pPr>
            <a:r>
              <a:rPr lang="en-US" sz="1600" spc="-40" dirty="0">
                <a:solidFill>
                  <a:schemeClr val="bg2">
                    <a:lumMod val="50000"/>
                  </a:schemeClr>
                </a:solidFill>
              </a:rPr>
              <a:t>Share topic pages to introduce then delve into themes</a:t>
            </a:r>
          </a:p>
        </p:txBody>
      </p:sp>
      <p:cxnSp>
        <p:nvCxnSpPr>
          <p:cNvPr id="41" name="Straight Connector 40">
            <a:extLst>
              <a:ext uri="{FF2B5EF4-FFF2-40B4-BE49-F238E27FC236}">
                <a16:creationId xmlns:a16="http://schemas.microsoft.com/office/drawing/2014/main" id="{2A487213-E598-0440-A4E7-BBD0D7E65A60}"/>
              </a:ext>
            </a:extLst>
          </p:cNvPr>
          <p:cNvCxnSpPr>
            <a:cxnSpLocks/>
          </p:cNvCxnSpPr>
          <p:nvPr/>
        </p:nvCxnSpPr>
        <p:spPr>
          <a:xfrm>
            <a:off x="8095135" y="3386229"/>
            <a:ext cx="3390900"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1F2C4A9A-C495-6743-8966-9E7B361DA06E}"/>
              </a:ext>
            </a:extLst>
          </p:cNvPr>
          <p:cNvSpPr txBox="1"/>
          <p:nvPr/>
        </p:nvSpPr>
        <p:spPr>
          <a:xfrm>
            <a:off x="8122029" y="3730515"/>
            <a:ext cx="3390900" cy="869469"/>
          </a:xfrm>
          <a:prstGeom prst="rect">
            <a:avLst/>
          </a:prstGeom>
          <a:noFill/>
        </p:spPr>
        <p:txBody>
          <a:bodyPr wrap="square" rtlCol="0">
            <a:spAutoFit/>
          </a:bodyPr>
          <a:lstStyle/>
          <a:p>
            <a:pPr>
              <a:spcAft>
                <a:spcPts val="300"/>
              </a:spcAft>
            </a:pPr>
            <a:r>
              <a:rPr lang="en-US" sz="1600" b="1" spc="-40" dirty="0">
                <a:solidFill>
                  <a:schemeClr val="tx2"/>
                </a:solidFill>
              </a:rPr>
              <a:t>Provide Learning Choices</a:t>
            </a:r>
          </a:p>
          <a:p>
            <a:pPr marL="239713" lvl="1">
              <a:spcAft>
                <a:spcPts val="300"/>
              </a:spcAft>
            </a:pPr>
            <a:r>
              <a:rPr lang="en-US" sz="1600" spc="-40" dirty="0">
                <a:solidFill>
                  <a:schemeClr val="bg2">
                    <a:lumMod val="50000"/>
                  </a:schemeClr>
                </a:solidFill>
              </a:rPr>
              <a:t>Ask students to select 1-2 readings from list of options </a:t>
            </a:r>
          </a:p>
        </p:txBody>
      </p:sp>
      <p:sp>
        <p:nvSpPr>
          <p:cNvPr id="13" name="Rectangle 12">
            <a:extLst>
              <a:ext uri="{FF2B5EF4-FFF2-40B4-BE49-F238E27FC236}">
                <a16:creationId xmlns:a16="http://schemas.microsoft.com/office/drawing/2014/main" id="{01705123-0B15-9C4D-8932-1B6BE200D50D}"/>
              </a:ext>
            </a:extLst>
          </p:cNvPr>
          <p:cNvSpPr/>
          <p:nvPr/>
        </p:nvSpPr>
        <p:spPr>
          <a:xfrm>
            <a:off x="6853478" y="1966468"/>
            <a:ext cx="323936" cy="270629"/>
          </a:xfrm>
          <a:prstGeom prst="rect">
            <a:avLst/>
          </a:prstGeom>
          <a:noFill/>
          <a:ln w="28575">
            <a:solidFill>
              <a:srgbClr val="E055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57DD2657-3894-D043-9631-03E13DAD7262}"/>
              </a:ext>
            </a:extLst>
          </p:cNvPr>
          <p:cNvSpPr/>
          <p:nvPr/>
        </p:nvSpPr>
        <p:spPr>
          <a:xfrm>
            <a:off x="6018972" y="1475967"/>
            <a:ext cx="203447" cy="192716"/>
          </a:xfrm>
          <a:prstGeom prst="rect">
            <a:avLst/>
          </a:prstGeom>
          <a:noFill/>
          <a:ln w="28575">
            <a:solidFill>
              <a:srgbClr val="E055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70953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3A9EA44B-5B82-6542-9030-F6A1D486105B}"/>
              </a:ext>
            </a:extLst>
          </p:cNvPr>
          <p:cNvSpPr>
            <a:spLocks noGrp="1"/>
          </p:cNvSpPr>
          <p:nvPr>
            <p:ph type="title"/>
          </p:nvPr>
        </p:nvSpPr>
        <p:spPr/>
        <p:txBody>
          <a:bodyPr/>
          <a:lstStyle/>
          <a:p>
            <a:r>
              <a:rPr lang="en-US" dirty="0">
                <a:latin typeface="+mn-lt"/>
              </a:rPr>
              <a:t>SHARE CONTENT</a:t>
            </a:r>
          </a:p>
        </p:txBody>
      </p:sp>
      <p:pic>
        <p:nvPicPr>
          <p:cNvPr id="52" name="Picture 51" descr="A close up of a sign&#10;&#10;Description automatically generated">
            <a:extLst>
              <a:ext uri="{FF2B5EF4-FFF2-40B4-BE49-F238E27FC236}">
                <a16:creationId xmlns:a16="http://schemas.microsoft.com/office/drawing/2014/main" id="{F5347630-455F-6B44-882E-4F61B12CF65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82733" y="1245715"/>
            <a:ext cx="698888" cy="623756"/>
          </a:xfrm>
          <a:prstGeom prst="rect">
            <a:avLst/>
          </a:prstGeom>
        </p:spPr>
      </p:pic>
      <p:pic>
        <p:nvPicPr>
          <p:cNvPr id="18" name="Picture 17">
            <a:extLst>
              <a:ext uri="{FF2B5EF4-FFF2-40B4-BE49-F238E27FC236}">
                <a16:creationId xmlns:a16="http://schemas.microsoft.com/office/drawing/2014/main" id="{47579262-5E6D-DD4B-88D2-68BEC4E8F692}"/>
              </a:ext>
            </a:extLst>
          </p:cNvPr>
          <p:cNvPicPr>
            <a:picLocks noChangeAspect="1"/>
          </p:cNvPicPr>
          <p:nvPr/>
        </p:nvPicPr>
        <p:blipFill>
          <a:blip r:embed="rId4"/>
          <a:srcRect/>
          <a:stretch/>
        </p:blipFill>
        <p:spPr>
          <a:xfrm>
            <a:off x="1451594" y="2147722"/>
            <a:ext cx="9288813" cy="3733303"/>
          </a:xfrm>
          <a:prstGeom prst="rect">
            <a:avLst/>
          </a:prstGeom>
          <a:ln w="28575">
            <a:solidFill>
              <a:schemeClr val="bg2"/>
            </a:solidFill>
          </a:ln>
        </p:spPr>
      </p:pic>
      <p:sp>
        <p:nvSpPr>
          <p:cNvPr id="47" name="Rectangle 46">
            <a:extLst>
              <a:ext uri="{FF2B5EF4-FFF2-40B4-BE49-F238E27FC236}">
                <a16:creationId xmlns:a16="http://schemas.microsoft.com/office/drawing/2014/main" id="{D01F1888-85EB-6341-9C3E-3603DDCE24F9}"/>
              </a:ext>
            </a:extLst>
          </p:cNvPr>
          <p:cNvSpPr/>
          <p:nvPr/>
        </p:nvSpPr>
        <p:spPr>
          <a:xfrm>
            <a:off x="630339" y="1196245"/>
            <a:ext cx="10802990" cy="7106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a:spcAft>
                <a:spcPts val="600"/>
              </a:spcAft>
            </a:pPr>
            <a:r>
              <a:rPr lang="en-US" sz="1600" b="1" dirty="0">
                <a:solidFill>
                  <a:schemeClr val="bg2">
                    <a:lumMod val="50000"/>
                  </a:schemeClr>
                </a:solidFill>
              </a:rPr>
              <a:t>SEND TO…</a:t>
            </a:r>
          </a:p>
          <a:p>
            <a:r>
              <a:rPr lang="en-US" sz="1600" spc="-30" dirty="0">
                <a:solidFill>
                  <a:schemeClr val="bg2">
                    <a:lumMod val="50000"/>
                  </a:schemeClr>
                </a:solidFill>
              </a:rPr>
              <a:t>Email or Export Results to Google Drive or Microsoft OneDrive</a:t>
            </a:r>
          </a:p>
        </p:txBody>
      </p:sp>
      <p:cxnSp>
        <p:nvCxnSpPr>
          <p:cNvPr id="54" name="Straight Connector 53">
            <a:extLst>
              <a:ext uri="{FF2B5EF4-FFF2-40B4-BE49-F238E27FC236}">
                <a16:creationId xmlns:a16="http://schemas.microsoft.com/office/drawing/2014/main" id="{12DD8C70-5965-FE48-8824-C99525D5D440}"/>
              </a:ext>
            </a:extLst>
          </p:cNvPr>
          <p:cNvCxnSpPr>
            <a:cxnSpLocks/>
            <a:endCxn id="47" idx="3"/>
          </p:cNvCxnSpPr>
          <p:nvPr/>
        </p:nvCxnSpPr>
        <p:spPr>
          <a:xfrm>
            <a:off x="1450665" y="1526500"/>
            <a:ext cx="9982664" cy="25095"/>
          </a:xfrm>
          <a:prstGeom prst="line">
            <a:avLst/>
          </a:prstGeom>
          <a:ln w="28575">
            <a:solidFill>
              <a:srgbClr val="E05529"/>
            </a:solidFill>
          </a:ln>
        </p:spPr>
        <p:style>
          <a:lnRef idx="1">
            <a:schemeClr val="accent1"/>
          </a:lnRef>
          <a:fillRef idx="0">
            <a:schemeClr val="accent1"/>
          </a:fillRef>
          <a:effectRef idx="0">
            <a:schemeClr val="accent1"/>
          </a:effectRef>
          <a:fontRef idx="minor">
            <a:schemeClr val="tx1"/>
          </a:fontRef>
        </p:style>
      </p:cxnSp>
      <p:sp>
        <p:nvSpPr>
          <p:cNvPr id="59" name="Rectangle 58">
            <a:extLst>
              <a:ext uri="{FF2B5EF4-FFF2-40B4-BE49-F238E27FC236}">
                <a16:creationId xmlns:a16="http://schemas.microsoft.com/office/drawing/2014/main" id="{69850706-F903-0144-9525-4D951D5348CB}"/>
              </a:ext>
            </a:extLst>
          </p:cNvPr>
          <p:cNvSpPr/>
          <p:nvPr/>
        </p:nvSpPr>
        <p:spPr>
          <a:xfrm>
            <a:off x="8088086" y="2688772"/>
            <a:ext cx="446314" cy="478971"/>
          </a:xfrm>
          <a:prstGeom prst="rect">
            <a:avLst/>
          </a:prstGeom>
          <a:noFill/>
          <a:ln w="28575">
            <a:solidFill>
              <a:srgbClr val="E055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rectangle&#10;&#10;Description automatically generated">
            <a:extLst>
              <a:ext uri="{FF2B5EF4-FFF2-40B4-BE49-F238E27FC236}">
                <a16:creationId xmlns:a16="http://schemas.microsoft.com/office/drawing/2014/main" id="{C4116E44-C24E-4FDC-863A-CC81B2AA6B53}"/>
              </a:ext>
            </a:extLst>
          </p:cNvPr>
          <p:cNvPicPr>
            <a:picLocks noChangeAspect="1"/>
          </p:cNvPicPr>
          <p:nvPr/>
        </p:nvPicPr>
        <p:blipFill>
          <a:blip r:embed="rId5"/>
          <a:stretch>
            <a:fillRect/>
          </a:stretch>
        </p:blipFill>
        <p:spPr>
          <a:xfrm>
            <a:off x="3134096" y="3429000"/>
            <a:ext cx="5923809" cy="1771429"/>
          </a:xfrm>
          <a:prstGeom prst="rect">
            <a:avLst/>
          </a:prstGeom>
          <a:ln w="28575">
            <a:solidFill>
              <a:srgbClr val="009ECD"/>
            </a:solidFill>
          </a:ln>
        </p:spPr>
      </p:pic>
    </p:spTree>
    <p:extLst>
      <p:ext uri="{BB962C8B-B14F-4D97-AF65-F5344CB8AC3E}">
        <p14:creationId xmlns:p14="http://schemas.microsoft.com/office/powerpoint/2010/main" val="1193001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556C313-4830-0D42-BD99-81CE928A9B37}"/>
              </a:ext>
            </a:extLst>
          </p:cNvPr>
          <p:cNvPicPr>
            <a:picLocks noChangeAspect="1"/>
          </p:cNvPicPr>
          <p:nvPr/>
        </p:nvPicPr>
        <p:blipFill>
          <a:blip r:embed="rId3"/>
          <a:srcRect/>
          <a:stretch/>
        </p:blipFill>
        <p:spPr>
          <a:xfrm>
            <a:off x="474401" y="2383971"/>
            <a:ext cx="11243198" cy="3103849"/>
          </a:xfrm>
          <a:prstGeom prst="rect">
            <a:avLst/>
          </a:prstGeom>
          <a:ln w="28575">
            <a:solidFill>
              <a:schemeClr val="bg2"/>
            </a:solidFill>
          </a:ln>
        </p:spPr>
      </p:pic>
      <p:sp>
        <p:nvSpPr>
          <p:cNvPr id="19" name="Title 18">
            <a:extLst>
              <a:ext uri="{FF2B5EF4-FFF2-40B4-BE49-F238E27FC236}">
                <a16:creationId xmlns:a16="http://schemas.microsoft.com/office/drawing/2014/main" id="{3A9EA44B-5B82-6542-9030-F6A1D486105B}"/>
              </a:ext>
            </a:extLst>
          </p:cNvPr>
          <p:cNvSpPr>
            <a:spLocks noGrp="1"/>
          </p:cNvSpPr>
          <p:nvPr>
            <p:ph type="title"/>
          </p:nvPr>
        </p:nvSpPr>
        <p:spPr/>
        <p:txBody>
          <a:bodyPr/>
          <a:lstStyle/>
          <a:p>
            <a:r>
              <a:rPr lang="en-US" dirty="0">
                <a:latin typeface="+mn-lt"/>
              </a:rPr>
              <a:t>SHARE CONTENT</a:t>
            </a:r>
          </a:p>
        </p:txBody>
      </p:sp>
      <p:pic>
        <p:nvPicPr>
          <p:cNvPr id="52" name="Picture 51" descr="A close up of a sign&#10;&#10;Description automatically generated">
            <a:extLst>
              <a:ext uri="{FF2B5EF4-FFF2-40B4-BE49-F238E27FC236}">
                <a16:creationId xmlns:a16="http://schemas.microsoft.com/office/drawing/2014/main" id="{F5347630-455F-6B44-882E-4F61B12CF65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82733" y="1245715"/>
            <a:ext cx="698888" cy="623756"/>
          </a:xfrm>
          <a:prstGeom prst="rect">
            <a:avLst/>
          </a:prstGeom>
        </p:spPr>
      </p:pic>
      <p:sp>
        <p:nvSpPr>
          <p:cNvPr id="47" name="Rectangle 46">
            <a:extLst>
              <a:ext uri="{FF2B5EF4-FFF2-40B4-BE49-F238E27FC236}">
                <a16:creationId xmlns:a16="http://schemas.microsoft.com/office/drawing/2014/main" id="{D01F1888-85EB-6341-9C3E-3603DDCE24F9}"/>
              </a:ext>
            </a:extLst>
          </p:cNvPr>
          <p:cNvSpPr/>
          <p:nvPr/>
        </p:nvSpPr>
        <p:spPr>
          <a:xfrm>
            <a:off x="630339" y="1196245"/>
            <a:ext cx="10802990" cy="7106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a:spcAft>
                <a:spcPts val="600"/>
              </a:spcAft>
            </a:pPr>
            <a:r>
              <a:rPr lang="en-US" sz="1600" b="1" dirty="0">
                <a:solidFill>
                  <a:schemeClr val="bg2">
                    <a:lumMod val="50000"/>
                  </a:schemeClr>
                </a:solidFill>
              </a:rPr>
              <a:t>SEND TO…</a:t>
            </a:r>
          </a:p>
          <a:p>
            <a:r>
              <a:rPr lang="en-US" sz="1600" spc="-30" dirty="0">
                <a:solidFill>
                  <a:schemeClr val="bg2">
                    <a:lumMod val="50000"/>
                  </a:schemeClr>
                </a:solidFill>
              </a:rPr>
              <a:t>Share document with students or ask students to share and comment on results</a:t>
            </a:r>
          </a:p>
        </p:txBody>
      </p:sp>
      <p:cxnSp>
        <p:nvCxnSpPr>
          <p:cNvPr id="54" name="Straight Connector 53">
            <a:extLst>
              <a:ext uri="{FF2B5EF4-FFF2-40B4-BE49-F238E27FC236}">
                <a16:creationId xmlns:a16="http://schemas.microsoft.com/office/drawing/2014/main" id="{12DD8C70-5965-FE48-8824-C99525D5D440}"/>
              </a:ext>
            </a:extLst>
          </p:cNvPr>
          <p:cNvCxnSpPr>
            <a:cxnSpLocks/>
            <a:endCxn id="47" idx="3"/>
          </p:cNvCxnSpPr>
          <p:nvPr/>
        </p:nvCxnSpPr>
        <p:spPr>
          <a:xfrm>
            <a:off x="1450665" y="1526500"/>
            <a:ext cx="9982664" cy="25095"/>
          </a:xfrm>
          <a:prstGeom prst="line">
            <a:avLst/>
          </a:prstGeom>
          <a:ln w="28575">
            <a:solidFill>
              <a:srgbClr val="E05529"/>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7A25CA7F-8E12-AD4E-BA61-A9E1EBAB5D70}"/>
              </a:ext>
            </a:extLst>
          </p:cNvPr>
          <p:cNvSpPr/>
          <p:nvPr/>
        </p:nvSpPr>
        <p:spPr>
          <a:xfrm>
            <a:off x="10430576" y="2337266"/>
            <a:ext cx="847024" cy="610748"/>
          </a:xfrm>
          <a:prstGeom prst="rect">
            <a:avLst/>
          </a:prstGeom>
          <a:noFill/>
          <a:ln w="28575">
            <a:solidFill>
              <a:srgbClr val="E055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55215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8E23013-F161-E14B-8F5F-5F79D0873889}"/>
              </a:ext>
            </a:extLst>
          </p:cNvPr>
          <p:cNvPicPr>
            <a:picLocks noChangeAspect="1"/>
          </p:cNvPicPr>
          <p:nvPr/>
        </p:nvPicPr>
        <p:blipFill>
          <a:blip r:embed="rId3"/>
          <a:srcRect/>
          <a:stretch/>
        </p:blipFill>
        <p:spPr>
          <a:xfrm>
            <a:off x="758672" y="2316485"/>
            <a:ext cx="10674654" cy="3395777"/>
          </a:xfrm>
          <a:prstGeom prst="rect">
            <a:avLst/>
          </a:prstGeom>
          <a:ln w="28575">
            <a:solidFill>
              <a:schemeClr val="bg2"/>
            </a:solidFill>
          </a:ln>
        </p:spPr>
      </p:pic>
      <p:sp>
        <p:nvSpPr>
          <p:cNvPr id="19" name="Title 18">
            <a:extLst>
              <a:ext uri="{FF2B5EF4-FFF2-40B4-BE49-F238E27FC236}">
                <a16:creationId xmlns:a16="http://schemas.microsoft.com/office/drawing/2014/main" id="{3A9EA44B-5B82-6542-9030-F6A1D486105B}"/>
              </a:ext>
            </a:extLst>
          </p:cNvPr>
          <p:cNvSpPr>
            <a:spLocks noGrp="1"/>
          </p:cNvSpPr>
          <p:nvPr>
            <p:ph type="title"/>
          </p:nvPr>
        </p:nvSpPr>
        <p:spPr/>
        <p:txBody>
          <a:bodyPr/>
          <a:lstStyle/>
          <a:p>
            <a:r>
              <a:rPr lang="en-US" dirty="0">
                <a:latin typeface="+mn-lt"/>
              </a:rPr>
              <a:t>SHARE CONTENT</a:t>
            </a:r>
          </a:p>
        </p:txBody>
      </p:sp>
      <p:pic>
        <p:nvPicPr>
          <p:cNvPr id="52" name="Picture 51" descr="A close up of a sign&#10;&#10;Description automatically generated">
            <a:extLst>
              <a:ext uri="{FF2B5EF4-FFF2-40B4-BE49-F238E27FC236}">
                <a16:creationId xmlns:a16="http://schemas.microsoft.com/office/drawing/2014/main" id="{F5347630-455F-6B44-882E-4F61B12CF65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82733" y="1245715"/>
            <a:ext cx="698888" cy="623756"/>
          </a:xfrm>
          <a:prstGeom prst="rect">
            <a:avLst/>
          </a:prstGeom>
        </p:spPr>
      </p:pic>
      <p:sp>
        <p:nvSpPr>
          <p:cNvPr id="47" name="Rectangle 46">
            <a:extLst>
              <a:ext uri="{FF2B5EF4-FFF2-40B4-BE49-F238E27FC236}">
                <a16:creationId xmlns:a16="http://schemas.microsoft.com/office/drawing/2014/main" id="{D01F1888-85EB-6341-9C3E-3603DDCE24F9}"/>
              </a:ext>
            </a:extLst>
          </p:cNvPr>
          <p:cNvSpPr/>
          <p:nvPr/>
        </p:nvSpPr>
        <p:spPr>
          <a:xfrm>
            <a:off x="630339" y="1196245"/>
            <a:ext cx="10802990" cy="7106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a:spcAft>
                <a:spcPts val="600"/>
              </a:spcAft>
            </a:pPr>
            <a:r>
              <a:rPr lang="en-US" sz="1600" b="1" dirty="0">
                <a:solidFill>
                  <a:schemeClr val="bg2">
                    <a:lumMod val="50000"/>
                  </a:schemeClr>
                </a:solidFill>
              </a:rPr>
              <a:t>SEND TO…</a:t>
            </a:r>
          </a:p>
          <a:p>
            <a:r>
              <a:rPr lang="en-US" sz="1600" spc="-30" dirty="0">
                <a:solidFill>
                  <a:schemeClr val="bg2">
                    <a:lumMod val="50000"/>
                  </a:schemeClr>
                </a:solidFill>
              </a:rPr>
              <a:t>Share document with students or ask students to share and comment on results</a:t>
            </a:r>
            <a:endParaRPr lang="en-US" spc="-30" dirty="0">
              <a:solidFill>
                <a:schemeClr val="bg2">
                  <a:lumMod val="50000"/>
                </a:schemeClr>
              </a:solidFill>
            </a:endParaRPr>
          </a:p>
        </p:txBody>
      </p:sp>
      <p:cxnSp>
        <p:nvCxnSpPr>
          <p:cNvPr id="54" name="Straight Connector 53">
            <a:extLst>
              <a:ext uri="{FF2B5EF4-FFF2-40B4-BE49-F238E27FC236}">
                <a16:creationId xmlns:a16="http://schemas.microsoft.com/office/drawing/2014/main" id="{12DD8C70-5965-FE48-8824-C99525D5D440}"/>
              </a:ext>
            </a:extLst>
          </p:cNvPr>
          <p:cNvCxnSpPr>
            <a:cxnSpLocks/>
            <a:endCxn id="47" idx="3"/>
          </p:cNvCxnSpPr>
          <p:nvPr/>
        </p:nvCxnSpPr>
        <p:spPr>
          <a:xfrm>
            <a:off x="1450665" y="1526500"/>
            <a:ext cx="9982664" cy="25095"/>
          </a:xfrm>
          <a:prstGeom prst="line">
            <a:avLst/>
          </a:prstGeom>
          <a:ln w="28575">
            <a:solidFill>
              <a:srgbClr val="E05529"/>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7A25CA7F-8E12-AD4E-BA61-A9E1EBAB5D70}"/>
              </a:ext>
            </a:extLst>
          </p:cNvPr>
          <p:cNvSpPr/>
          <p:nvPr/>
        </p:nvSpPr>
        <p:spPr>
          <a:xfrm>
            <a:off x="9074867" y="2601419"/>
            <a:ext cx="733161" cy="348610"/>
          </a:xfrm>
          <a:prstGeom prst="rect">
            <a:avLst/>
          </a:prstGeom>
          <a:noFill/>
          <a:ln w="28575">
            <a:solidFill>
              <a:srgbClr val="E055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24402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listen text">
            <a:extLst>
              <a:ext uri="{FF2B5EF4-FFF2-40B4-BE49-F238E27FC236}">
                <a16:creationId xmlns:a16="http://schemas.microsoft.com/office/drawing/2014/main" id="{EC023601-9D8C-41E4-8903-6EEF510ECCBA}"/>
              </a:ext>
            </a:extLst>
          </p:cNvPr>
          <p:cNvSpPr/>
          <p:nvPr/>
        </p:nvSpPr>
        <p:spPr>
          <a:xfrm>
            <a:off x="1382030" y="3105804"/>
            <a:ext cx="2899496" cy="9144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rtlCol="0" anchor="ctr"/>
          <a:lstStyle/>
          <a:p>
            <a:pPr>
              <a:spcAft>
                <a:spcPts val="600"/>
              </a:spcAft>
            </a:pPr>
            <a:r>
              <a:rPr lang="en-US" sz="1600" b="1" dirty="0">
                <a:solidFill>
                  <a:schemeClr val="bg2">
                    <a:lumMod val="50000"/>
                  </a:schemeClr>
                </a:solidFill>
              </a:rPr>
              <a:t>SOUND ON</a:t>
            </a:r>
          </a:p>
          <a:p>
            <a:r>
              <a:rPr lang="en-US" sz="1600" dirty="0">
                <a:solidFill>
                  <a:schemeClr val="bg2">
                    <a:lumMod val="50000"/>
                  </a:schemeClr>
                </a:solidFill>
              </a:rPr>
              <a:t>Toggle this feature on. Then hover your mouse to hear navigation tools and database features read aloud.</a:t>
            </a:r>
          </a:p>
        </p:txBody>
      </p:sp>
      <p:pic>
        <p:nvPicPr>
          <p:cNvPr id="9" name="Picture 8">
            <a:extLst>
              <a:ext uri="{FF2B5EF4-FFF2-40B4-BE49-F238E27FC236}">
                <a16:creationId xmlns:a16="http://schemas.microsoft.com/office/drawing/2014/main" id="{C344A1DA-2518-8F41-BD62-CAC49CAD92A4}"/>
              </a:ext>
            </a:extLst>
          </p:cNvPr>
          <p:cNvPicPr>
            <a:picLocks noChangeAspect="1"/>
          </p:cNvPicPr>
          <p:nvPr/>
        </p:nvPicPr>
        <p:blipFill>
          <a:blip r:embed="rId3"/>
          <a:srcRect/>
          <a:stretch/>
        </p:blipFill>
        <p:spPr>
          <a:xfrm>
            <a:off x="4316245" y="1713329"/>
            <a:ext cx="7505973" cy="3869834"/>
          </a:xfrm>
          <a:prstGeom prst="rect">
            <a:avLst/>
          </a:prstGeom>
          <a:ln w="28575">
            <a:solidFill>
              <a:schemeClr val="bg2"/>
            </a:solidFill>
          </a:ln>
        </p:spPr>
      </p:pic>
      <p:sp>
        <p:nvSpPr>
          <p:cNvPr id="3" name="Title 2">
            <a:extLst>
              <a:ext uri="{FF2B5EF4-FFF2-40B4-BE49-F238E27FC236}">
                <a16:creationId xmlns:a16="http://schemas.microsoft.com/office/drawing/2014/main" id="{86AAAB15-CE05-DF47-91E9-A902E6CD5466}"/>
              </a:ext>
            </a:extLst>
          </p:cNvPr>
          <p:cNvSpPr>
            <a:spLocks noGrp="1"/>
          </p:cNvSpPr>
          <p:nvPr>
            <p:ph type="title"/>
          </p:nvPr>
        </p:nvSpPr>
        <p:spPr/>
        <p:txBody>
          <a:bodyPr/>
          <a:lstStyle/>
          <a:p>
            <a:r>
              <a:rPr lang="en-US" dirty="0">
                <a:latin typeface="+mn-lt"/>
              </a:rPr>
              <a:t>SUPPORT ACCESSIBLE LEARNING</a:t>
            </a:r>
          </a:p>
        </p:txBody>
      </p:sp>
      <p:pic>
        <p:nvPicPr>
          <p:cNvPr id="11" name="Picture 10">
            <a:extLst>
              <a:ext uri="{FF2B5EF4-FFF2-40B4-BE49-F238E27FC236}">
                <a16:creationId xmlns:a16="http://schemas.microsoft.com/office/drawing/2014/main" id="{0A7F320F-73BD-2B4F-A46E-97262520A761}"/>
              </a:ext>
            </a:extLst>
          </p:cNvPr>
          <p:cNvPicPr>
            <a:picLocks noChangeAspect="1"/>
          </p:cNvPicPr>
          <p:nvPr/>
        </p:nvPicPr>
        <p:blipFill>
          <a:blip r:embed="rId4"/>
          <a:srcRect/>
          <a:stretch/>
        </p:blipFill>
        <p:spPr>
          <a:xfrm>
            <a:off x="8840569" y="2356107"/>
            <a:ext cx="1051815" cy="830381"/>
          </a:xfrm>
          <a:prstGeom prst="rect">
            <a:avLst/>
          </a:prstGeom>
          <a:ln w="28575">
            <a:solidFill>
              <a:srgbClr val="009ECD"/>
            </a:solidFill>
          </a:ln>
        </p:spPr>
      </p:pic>
      <p:cxnSp>
        <p:nvCxnSpPr>
          <p:cNvPr id="12" name="listen line">
            <a:extLst>
              <a:ext uri="{FF2B5EF4-FFF2-40B4-BE49-F238E27FC236}">
                <a16:creationId xmlns:a16="http://schemas.microsoft.com/office/drawing/2014/main" id="{8D7BCDDD-D8F3-4F3F-871F-48E0BC49E902}"/>
              </a:ext>
            </a:extLst>
          </p:cNvPr>
          <p:cNvCxnSpPr>
            <a:cxnSpLocks/>
          </p:cNvCxnSpPr>
          <p:nvPr/>
        </p:nvCxnSpPr>
        <p:spPr>
          <a:xfrm>
            <a:off x="1458236" y="3186488"/>
            <a:ext cx="2618464"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pic>
        <p:nvPicPr>
          <p:cNvPr id="6" name="Graphic 5" descr="Sound Medium outline">
            <a:extLst>
              <a:ext uri="{FF2B5EF4-FFF2-40B4-BE49-F238E27FC236}">
                <a16:creationId xmlns:a16="http://schemas.microsoft.com/office/drawing/2014/main" id="{C5041BA2-81BD-4D3B-973C-BB33FBABDF3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46314" y="2729289"/>
            <a:ext cx="837868" cy="837868"/>
          </a:xfrm>
          <a:prstGeom prst="rect">
            <a:avLst/>
          </a:prstGeom>
        </p:spPr>
      </p:pic>
    </p:spTree>
    <p:extLst>
      <p:ext uri="{BB962C8B-B14F-4D97-AF65-F5344CB8AC3E}">
        <p14:creationId xmlns:p14="http://schemas.microsoft.com/office/powerpoint/2010/main" val="3870200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D22B51-5480-4599-7B60-EB990178FB65}"/>
              </a:ext>
            </a:extLst>
          </p:cNvPr>
          <p:cNvSpPr>
            <a:spLocks noGrp="1"/>
          </p:cNvSpPr>
          <p:nvPr>
            <p:ph type="title"/>
          </p:nvPr>
        </p:nvSpPr>
        <p:spPr/>
        <p:txBody>
          <a:bodyPr/>
          <a:lstStyle/>
          <a:p>
            <a:r>
              <a:rPr lang="en-US" dirty="0"/>
              <a:t>INTEGRATE INTO YOUR LMS</a:t>
            </a:r>
          </a:p>
        </p:txBody>
      </p:sp>
    </p:spTree>
    <p:extLst>
      <p:ext uri="{BB962C8B-B14F-4D97-AF65-F5344CB8AC3E}">
        <p14:creationId xmlns:p14="http://schemas.microsoft.com/office/powerpoint/2010/main" val="331607640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6AAAB15-CE05-DF47-91E9-A902E6CD5466}"/>
              </a:ext>
            </a:extLst>
          </p:cNvPr>
          <p:cNvSpPr>
            <a:spLocks noGrp="1"/>
          </p:cNvSpPr>
          <p:nvPr>
            <p:ph type="title"/>
          </p:nvPr>
        </p:nvSpPr>
        <p:spPr/>
        <p:txBody>
          <a:bodyPr/>
          <a:lstStyle/>
          <a:p>
            <a:r>
              <a:rPr lang="en-US" dirty="0">
                <a:latin typeface="+mn-lt"/>
              </a:rPr>
              <a:t>SUPPORT ACCESSIBLE LEARNING</a:t>
            </a:r>
          </a:p>
        </p:txBody>
      </p:sp>
      <p:grpSp>
        <p:nvGrpSpPr>
          <p:cNvPr id="48" name="Group 47">
            <a:extLst>
              <a:ext uri="{FF2B5EF4-FFF2-40B4-BE49-F238E27FC236}">
                <a16:creationId xmlns:a16="http://schemas.microsoft.com/office/drawing/2014/main" id="{08EFBE8A-5035-964D-8BF3-3C947A27FCBA}"/>
              </a:ext>
            </a:extLst>
          </p:cNvPr>
          <p:cNvGrpSpPr/>
          <p:nvPr/>
        </p:nvGrpSpPr>
        <p:grpSpPr>
          <a:xfrm>
            <a:off x="667234" y="1560061"/>
            <a:ext cx="3108742" cy="977900"/>
            <a:chOff x="667234" y="1560061"/>
            <a:chExt cx="3108742" cy="977900"/>
          </a:xfrm>
        </p:grpSpPr>
        <p:sp>
          <p:nvSpPr>
            <p:cNvPr id="16" name="Rectangle 15">
              <a:extLst>
                <a:ext uri="{FF2B5EF4-FFF2-40B4-BE49-F238E27FC236}">
                  <a16:creationId xmlns:a16="http://schemas.microsoft.com/office/drawing/2014/main" id="{F07B563D-3693-4343-862D-1488126F96C7}"/>
                </a:ext>
              </a:extLst>
            </p:cNvPr>
            <p:cNvSpPr/>
            <p:nvPr/>
          </p:nvSpPr>
          <p:spPr>
            <a:xfrm>
              <a:off x="667234" y="1560061"/>
              <a:ext cx="3108742" cy="9779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a:spcAft>
                  <a:spcPts val="600"/>
                </a:spcAft>
              </a:pPr>
              <a:r>
                <a:rPr lang="en-US" sz="1600" b="1" dirty="0">
                  <a:solidFill>
                    <a:schemeClr val="bg2">
                      <a:lumMod val="50000"/>
                    </a:schemeClr>
                  </a:solidFill>
                </a:rPr>
                <a:t>TRANSLATE</a:t>
              </a:r>
            </a:p>
            <a:p>
              <a:r>
                <a:rPr lang="en-US" sz="1600" dirty="0">
                  <a:solidFill>
                    <a:schemeClr val="bg2">
                      <a:lumMod val="50000"/>
                    </a:schemeClr>
                  </a:solidFill>
                </a:rPr>
                <a:t>Machine translate articles– 40+ languages</a:t>
              </a:r>
            </a:p>
          </p:txBody>
        </p:sp>
        <p:cxnSp>
          <p:nvCxnSpPr>
            <p:cNvPr id="17" name="Straight Connector 16">
              <a:extLst>
                <a:ext uri="{FF2B5EF4-FFF2-40B4-BE49-F238E27FC236}">
                  <a16:creationId xmlns:a16="http://schemas.microsoft.com/office/drawing/2014/main" id="{F5C9779E-E421-434F-BAF0-3970FF025E7A}"/>
                </a:ext>
              </a:extLst>
            </p:cNvPr>
            <p:cNvCxnSpPr>
              <a:cxnSpLocks/>
            </p:cNvCxnSpPr>
            <p:nvPr/>
          </p:nvCxnSpPr>
          <p:spPr>
            <a:xfrm>
              <a:off x="1494028" y="1890549"/>
              <a:ext cx="2281948"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grpSp>
      <p:pic>
        <p:nvPicPr>
          <p:cNvPr id="10" name="Picture 9" descr="Graphical user interface, application, icon&#10;&#10;Description automatically generated">
            <a:extLst>
              <a:ext uri="{FF2B5EF4-FFF2-40B4-BE49-F238E27FC236}">
                <a16:creationId xmlns:a16="http://schemas.microsoft.com/office/drawing/2014/main" id="{D5931947-5B2F-EECE-6C94-33DAEBB2A247}"/>
              </a:ext>
            </a:extLst>
          </p:cNvPr>
          <p:cNvPicPr>
            <a:picLocks noChangeAspect="1"/>
          </p:cNvPicPr>
          <p:nvPr/>
        </p:nvPicPr>
        <p:blipFill>
          <a:blip r:embed="rId3"/>
          <a:stretch>
            <a:fillRect/>
          </a:stretch>
        </p:blipFill>
        <p:spPr>
          <a:xfrm>
            <a:off x="603504" y="1601933"/>
            <a:ext cx="723900" cy="676275"/>
          </a:xfrm>
          <a:prstGeom prst="rect">
            <a:avLst/>
          </a:prstGeom>
        </p:spPr>
      </p:pic>
      <p:pic>
        <p:nvPicPr>
          <p:cNvPr id="6" name="Picture 5">
            <a:extLst>
              <a:ext uri="{FF2B5EF4-FFF2-40B4-BE49-F238E27FC236}">
                <a16:creationId xmlns:a16="http://schemas.microsoft.com/office/drawing/2014/main" id="{D311F209-BA52-7829-CD59-110423A2C650}"/>
              </a:ext>
            </a:extLst>
          </p:cNvPr>
          <p:cNvPicPr>
            <a:picLocks noChangeAspect="1"/>
          </p:cNvPicPr>
          <p:nvPr/>
        </p:nvPicPr>
        <p:blipFill>
          <a:blip r:embed="rId4"/>
          <a:stretch>
            <a:fillRect/>
          </a:stretch>
        </p:blipFill>
        <p:spPr>
          <a:xfrm>
            <a:off x="4314131" y="1700127"/>
            <a:ext cx="7638732" cy="3457745"/>
          </a:xfrm>
          <a:prstGeom prst="rect">
            <a:avLst/>
          </a:prstGeom>
          <a:ln w="28575">
            <a:solidFill>
              <a:srgbClr val="E6E7E8"/>
            </a:solidFill>
          </a:ln>
        </p:spPr>
      </p:pic>
      <p:pic>
        <p:nvPicPr>
          <p:cNvPr id="14" name="Picture 13">
            <a:extLst>
              <a:ext uri="{FF2B5EF4-FFF2-40B4-BE49-F238E27FC236}">
                <a16:creationId xmlns:a16="http://schemas.microsoft.com/office/drawing/2014/main" id="{B6A2DF01-C756-A9F0-D39D-44416F2C00BD}"/>
              </a:ext>
            </a:extLst>
          </p:cNvPr>
          <p:cNvPicPr>
            <a:picLocks noChangeAspect="1"/>
          </p:cNvPicPr>
          <p:nvPr/>
        </p:nvPicPr>
        <p:blipFill>
          <a:blip r:embed="rId5"/>
          <a:stretch>
            <a:fillRect/>
          </a:stretch>
        </p:blipFill>
        <p:spPr>
          <a:xfrm>
            <a:off x="8447713" y="2774562"/>
            <a:ext cx="3431045" cy="648387"/>
          </a:xfrm>
          <a:prstGeom prst="rect">
            <a:avLst/>
          </a:prstGeom>
          <a:ln w="28575">
            <a:solidFill>
              <a:srgbClr val="009ECD"/>
            </a:solidFill>
          </a:ln>
        </p:spPr>
      </p:pic>
    </p:spTree>
    <p:extLst>
      <p:ext uri="{BB962C8B-B14F-4D97-AF65-F5344CB8AC3E}">
        <p14:creationId xmlns:p14="http://schemas.microsoft.com/office/powerpoint/2010/main" val="79237539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6AAAB15-CE05-DF47-91E9-A902E6CD5466}"/>
              </a:ext>
            </a:extLst>
          </p:cNvPr>
          <p:cNvSpPr>
            <a:spLocks noGrp="1"/>
          </p:cNvSpPr>
          <p:nvPr>
            <p:ph type="title"/>
          </p:nvPr>
        </p:nvSpPr>
        <p:spPr/>
        <p:txBody>
          <a:bodyPr/>
          <a:lstStyle/>
          <a:p>
            <a:r>
              <a:rPr lang="en-US" dirty="0">
                <a:latin typeface="+mn-lt"/>
              </a:rPr>
              <a:t>SUPPORT ACCESSIBLE LEARNING</a:t>
            </a:r>
          </a:p>
        </p:txBody>
      </p:sp>
      <p:grpSp>
        <p:nvGrpSpPr>
          <p:cNvPr id="48" name="Group 47">
            <a:extLst>
              <a:ext uri="{FF2B5EF4-FFF2-40B4-BE49-F238E27FC236}">
                <a16:creationId xmlns:a16="http://schemas.microsoft.com/office/drawing/2014/main" id="{08EFBE8A-5035-964D-8BF3-3C947A27FCBA}"/>
              </a:ext>
            </a:extLst>
          </p:cNvPr>
          <p:cNvGrpSpPr/>
          <p:nvPr/>
        </p:nvGrpSpPr>
        <p:grpSpPr>
          <a:xfrm>
            <a:off x="667234" y="1560061"/>
            <a:ext cx="3108742" cy="977900"/>
            <a:chOff x="667234" y="1560061"/>
            <a:chExt cx="3108742" cy="977900"/>
          </a:xfrm>
        </p:grpSpPr>
        <p:sp>
          <p:nvSpPr>
            <p:cNvPr id="16" name="Rectangle 15">
              <a:extLst>
                <a:ext uri="{FF2B5EF4-FFF2-40B4-BE49-F238E27FC236}">
                  <a16:creationId xmlns:a16="http://schemas.microsoft.com/office/drawing/2014/main" id="{F07B563D-3693-4343-862D-1488126F96C7}"/>
                </a:ext>
              </a:extLst>
            </p:cNvPr>
            <p:cNvSpPr/>
            <p:nvPr/>
          </p:nvSpPr>
          <p:spPr>
            <a:xfrm>
              <a:off x="667234" y="1560061"/>
              <a:ext cx="3108742" cy="9779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1" i="0" u="none" strike="noStrike" kern="1200" cap="none" spc="0" normalizeH="0" baseline="0" noProof="0" dirty="0">
                  <a:ln>
                    <a:noFill/>
                  </a:ln>
                  <a:solidFill>
                    <a:srgbClr val="E7E6E6">
                      <a:lumMod val="50000"/>
                    </a:srgbClr>
                  </a:solidFill>
                  <a:effectLst/>
                  <a:uLnTx/>
                  <a:uFillTx/>
                  <a:latin typeface="Arial"/>
                  <a:ea typeface="+mn-ea"/>
                  <a:cs typeface="+mn-cs"/>
                </a:rPr>
                <a:t>TRANSLATE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E7E6E6">
                      <a:lumMod val="50000"/>
                    </a:srgbClr>
                  </a:solidFill>
                  <a:effectLst/>
                  <a:uLnTx/>
                  <a:uFillTx/>
                  <a:latin typeface="Arial"/>
                  <a:ea typeface="+mn-ea"/>
                  <a:cs typeface="+mn-cs"/>
                </a:rPr>
                <a:t>Machine translate articles– 40+ languages</a:t>
              </a:r>
            </a:p>
          </p:txBody>
        </p:sp>
        <p:cxnSp>
          <p:nvCxnSpPr>
            <p:cNvPr id="17" name="Straight Connector 16">
              <a:extLst>
                <a:ext uri="{FF2B5EF4-FFF2-40B4-BE49-F238E27FC236}">
                  <a16:creationId xmlns:a16="http://schemas.microsoft.com/office/drawing/2014/main" id="{F5C9779E-E421-434F-BAF0-3970FF025E7A}"/>
                </a:ext>
              </a:extLst>
            </p:cNvPr>
            <p:cNvCxnSpPr>
              <a:cxnSpLocks/>
            </p:cNvCxnSpPr>
            <p:nvPr/>
          </p:nvCxnSpPr>
          <p:spPr>
            <a:xfrm>
              <a:off x="1494028" y="1890549"/>
              <a:ext cx="2281948"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grpSp>
      <p:pic>
        <p:nvPicPr>
          <p:cNvPr id="10" name="Picture 9" descr="Graphical user interface, application, icon&#10;&#10;Description automatically generated">
            <a:extLst>
              <a:ext uri="{FF2B5EF4-FFF2-40B4-BE49-F238E27FC236}">
                <a16:creationId xmlns:a16="http://schemas.microsoft.com/office/drawing/2014/main" id="{D5931947-5B2F-EECE-6C94-33DAEBB2A247}"/>
              </a:ext>
            </a:extLst>
          </p:cNvPr>
          <p:cNvPicPr>
            <a:picLocks noChangeAspect="1"/>
          </p:cNvPicPr>
          <p:nvPr/>
        </p:nvPicPr>
        <p:blipFill>
          <a:blip r:embed="rId3"/>
          <a:stretch>
            <a:fillRect/>
          </a:stretch>
        </p:blipFill>
        <p:spPr>
          <a:xfrm>
            <a:off x="603504" y="1601933"/>
            <a:ext cx="723900" cy="676275"/>
          </a:xfrm>
          <a:prstGeom prst="rect">
            <a:avLst/>
          </a:prstGeom>
        </p:spPr>
      </p:pic>
      <p:grpSp>
        <p:nvGrpSpPr>
          <p:cNvPr id="11" name="Group 10">
            <a:extLst>
              <a:ext uri="{FF2B5EF4-FFF2-40B4-BE49-F238E27FC236}">
                <a16:creationId xmlns:a16="http://schemas.microsoft.com/office/drawing/2014/main" id="{3867977B-2FBC-DAEB-6C39-BD3F2B5ECF61}"/>
              </a:ext>
            </a:extLst>
          </p:cNvPr>
          <p:cNvGrpSpPr/>
          <p:nvPr/>
        </p:nvGrpSpPr>
        <p:grpSpPr>
          <a:xfrm>
            <a:off x="664099" y="2924838"/>
            <a:ext cx="3108742" cy="977900"/>
            <a:chOff x="664099" y="3256269"/>
            <a:chExt cx="3108742" cy="977900"/>
          </a:xfrm>
        </p:grpSpPr>
        <p:sp>
          <p:nvSpPr>
            <p:cNvPr id="13" name="Rectangle 12">
              <a:extLst>
                <a:ext uri="{FF2B5EF4-FFF2-40B4-BE49-F238E27FC236}">
                  <a16:creationId xmlns:a16="http://schemas.microsoft.com/office/drawing/2014/main" id="{030A6C1E-9F1D-78F3-4AB5-D70FB909595E}"/>
                </a:ext>
              </a:extLst>
            </p:cNvPr>
            <p:cNvSpPr/>
            <p:nvPr/>
          </p:nvSpPr>
          <p:spPr>
            <a:xfrm>
              <a:off x="664099" y="3256269"/>
              <a:ext cx="3108742" cy="9779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a:spcAft>
                  <a:spcPts val="600"/>
                </a:spcAft>
              </a:pPr>
              <a:r>
                <a:rPr lang="en-US" sz="1600" b="1" dirty="0">
                  <a:solidFill>
                    <a:schemeClr val="bg2">
                      <a:lumMod val="50000"/>
                    </a:schemeClr>
                  </a:solidFill>
                </a:rPr>
                <a:t>FONT SIZE</a:t>
              </a:r>
            </a:p>
            <a:p>
              <a:r>
                <a:rPr lang="en-US" sz="1600" dirty="0">
                  <a:solidFill>
                    <a:schemeClr val="bg2">
                      <a:lumMod val="50000"/>
                    </a:schemeClr>
                  </a:solidFill>
                </a:rPr>
                <a:t>Increase or reduce as needed</a:t>
              </a:r>
            </a:p>
          </p:txBody>
        </p:sp>
        <p:cxnSp>
          <p:nvCxnSpPr>
            <p:cNvPr id="14" name="Straight Connector 13">
              <a:extLst>
                <a:ext uri="{FF2B5EF4-FFF2-40B4-BE49-F238E27FC236}">
                  <a16:creationId xmlns:a16="http://schemas.microsoft.com/office/drawing/2014/main" id="{E4DCDA82-03EB-6337-3DAD-AA2DA021B2E2}"/>
                </a:ext>
              </a:extLst>
            </p:cNvPr>
            <p:cNvCxnSpPr>
              <a:cxnSpLocks/>
            </p:cNvCxnSpPr>
            <p:nvPr/>
          </p:nvCxnSpPr>
          <p:spPr>
            <a:xfrm>
              <a:off x="1490893" y="3586757"/>
              <a:ext cx="2281948"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grpSp>
      <p:pic>
        <p:nvPicPr>
          <p:cNvPr id="18" name="Picture 17" descr="Shape, circle&#10;&#10;Description automatically generated">
            <a:extLst>
              <a:ext uri="{FF2B5EF4-FFF2-40B4-BE49-F238E27FC236}">
                <a16:creationId xmlns:a16="http://schemas.microsoft.com/office/drawing/2014/main" id="{E2168DB6-A454-F566-F9C2-717F729250F0}"/>
              </a:ext>
            </a:extLst>
          </p:cNvPr>
          <p:cNvPicPr>
            <a:picLocks noChangeAspect="1"/>
          </p:cNvPicPr>
          <p:nvPr/>
        </p:nvPicPr>
        <p:blipFill rotWithShape="1">
          <a:blip r:embed="rId4"/>
          <a:srcRect b="10902"/>
          <a:stretch/>
        </p:blipFill>
        <p:spPr>
          <a:xfrm>
            <a:off x="522759" y="2976310"/>
            <a:ext cx="849460" cy="416562"/>
          </a:xfrm>
          <a:prstGeom prst="rect">
            <a:avLst/>
          </a:prstGeom>
        </p:spPr>
      </p:pic>
      <p:pic>
        <p:nvPicPr>
          <p:cNvPr id="2" name="Picture 1">
            <a:extLst>
              <a:ext uri="{FF2B5EF4-FFF2-40B4-BE49-F238E27FC236}">
                <a16:creationId xmlns:a16="http://schemas.microsoft.com/office/drawing/2014/main" id="{0A3AE3CF-ABBC-5ECB-FA5D-4A760AEF2030}"/>
              </a:ext>
            </a:extLst>
          </p:cNvPr>
          <p:cNvPicPr>
            <a:picLocks noChangeAspect="1"/>
          </p:cNvPicPr>
          <p:nvPr/>
        </p:nvPicPr>
        <p:blipFill>
          <a:blip r:embed="rId5"/>
          <a:stretch>
            <a:fillRect/>
          </a:stretch>
        </p:blipFill>
        <p:spPr>
          <a:xfrm>
            <a:off x="4314131" y="1700127"/>
            <a:ext cx="7638732" cy="3457745"/>
          </a:xfrm>
          <a:prstGeom prst="rect">
            <a:avLst/>
          </a:prstGeom>
          <a:ln w="28575">
            <a:solidFill>
              <a:srgbClr val="E6E7E8"/>
            </a:solidFill>
          </a:ln>
        </p:spPr>
      </p:pic>
      <p:pic>
        <p:nvPicPr>
          <p:cNvPr id="7" name="Picture 6">
            <a:extLst>
              <a:ext uri="{FF2B5EF4-FFF2-40B4-BE49-F238E27FC236}">
                <a16:creationId xmlns:a16="http://schemas.microsoft.com/office/drawing/2014/main" id="{2529BCE5-65EA-3693-DDF2-619C20D1A23B}"/>
              </a:ext>
            </a:extLst>
          </p:cNvPr>
          <p:cNvPicPr>
            <a:picLocks noChangeAspect="1"/>
          </p:cNvPicPr>
          <p:nvPr/>
        </p:nvPicPr>
        <p:blipFill>
          <a:blip r:embed="rId6"/>
          <a:stretch>
            <a:fillRect/>
          </a:stretch>
        </p:blipFill>
        <p:spPr>
          <a:xfrm>
            <a:off x="8447713" y="2774562"/>
            <a:ext cx="3431045" cy="648387"/>
          </a:xfrm>
          <a:prstGeom prst="rect">
            <a:avLst/>
          </a:prstGeom>
          <a:ln w="28575">
            <a:solidFill>
              <a:srgbClr val="009ECD"/>
            </a:solidFill>
          </a:ln>
        </p:spPr>
      </p:pic>
    </p:spTree>
    <p:extLst>
      <p:ext uri="{BB962C8B-B14F-4D97-AF65-F5344CB8AC3E}">
        <p14:creationId xmlns:p14="http://schemas.microsoft.com/office/powerpoint/2010/main" val="363502703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6AAAB15-CE05-DF47-91E9-A902E6CD5466}"/>
              </a:ext>
            </a:extLst>
          </p:cNvPr>
          <p:cNvSpPr>
            <a:spLocks noGrp="1"/>
          </p:cNvSpPr>
          <p:nvPr>
            <p:ph type="title"/>
          </p:nvPr>
        </p:nvSpPr>
        <p:spPr/>
        <p:txBody>
          <a:bodyPr/>
          <a:lstStyle/>
          <a:p>
            <a:r>
              <a:rPr lang="en-US" dirty="0">
                <a:latin typeface="+mn-lt"/>
              </a:rPr>
              <a:t>SUPPORT ACCESSIBLE LEARNING</a:t>
            </a:r>
          </a:p>
        </p:txBody>
      </p:sp>
      <p:grpSp>
        <p:nvGrpSpPr>
          <p:cNvPr id="48" name="Group 47">
            <a:extLst>
              <a:ext uri="{FF2B5EF4-FFF2-40B4-BE49-F238E27FC236}">
                <a16:creationId xmlns:a16="http://schemas.microsoft.com/office/drawing/2014/main" id="{08EFBE8A-5035-964D-8BF3-3C947A27FCBA}"/>
              </a:ext>
            </a:extLst>
          </p:cNvPr>
          <p:cNvGrpSpPr/>
          <p:nvPr/>
        </p:nvGrpSpPr>
        <p:grpSpPr>
          <a:xfrm>
            <a:off x="667234" y="1560061"/>
            <a:ext cx="3108742" cy="977900"/>
            <a:chOff x="667234" y="1560061"/>
            <a:chExt cx="3108742" cy="977900"/>
          </a:xfrm>
        </p:grpSpPr>
        <p:sp>
          <p:nvSpPr>
            <p:cNvPr id="16" name="Rectangle 15">
              <a:extLst>
                <a:ext uri="{FF2B5EF4-FFF2-40B4-BE49-F238E27FC236}">
                  <a16:creationId xmlns:a16="http://schemas.microsoft.com/office/drawing/2014/main" id="{F07B563D-3693-4343-862D-1488126F96C7}"/>
                </a:ext>
              </a:extLst>
            </p:cNvPr>
            <p:cNvSpPr/>
            <p:nvPr/>
          </p:nvSpPr>
          <p:spPr>
            <a:xfrm>
              <a:off x="667234" y="1560061"/>
              <a:ext cx="3108742" cy="9779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1" i="0" u="none" strike="noStrike" kern="1200" cap="none" spc="0" normalizeH="0" baseline="0" noProof="0" dirty="0">
                  <a:ln>
                    <a:noFill/>
                  </a:ln>
                  <a:solidFill>
                    <a:srgbClr val="E7E6E6">
                      <a:lumMod val="50000"/>
                    </a:srgbClr>
                  </a:solidFill>
                  <a:effectLst/>
                  <a:uLnTx/>
                  <a:uFillTx/>
                  <a:latin typeface="Arial"/>
                  <a:ea typeface="+mn-ea"/>
                  <a:cs typeface="+mn-cs"/>
                </a:rPr>
                <a:t>TRANSLATE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E7E6E6">
                      <a:lumMod val="50000"/>
                    </a:srgbClr>
                  </a:solidFill>
                  <a:effectLst/>
                  <a:uLnTx/>
                  <a:uFillTx/>
                  <a:latin typeface="Arial"/>
                  <a:ea typeface="+mn-ea"/>
                  <a:cs typeface="+mn-cs"/>
                </a:rPr>
                <a:t>Machine translate articles– 40+ languages</a:t>
              </a:r>
            </a:p>
          </p:txBody>
        </p:sp>
        <p:cxnSp>
          <p:nvCxnSpPr>
            <p:cNvPr id="17" name="Straight Connector 16">
              <a:extLst>
                <a:ext uri="{FF2B5EF4-FFF2-40B4-BE49-F238E27FC236}">
                  <a16:creationId xmlns:a16="http://schemas.microsoft.com/office/drawing/2014/main" id="{F5C9779E-E421-434F-BAF0-3970FF025E7A}"/>
                </a:ext>
              </a:extLst>
            </p:cNvPr>
            <p:cNvCxnSpPr>
              <a:cxnSpLocks/>
            </p:cNvCxnSpPr>
            <p:nvPr/>
          </p:nvCxnSpPr>
          <p:spPr>
            <a:xfrm>
              <a:off x="1494028" y="1890549"/>
              <a:ext cx="2281948"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grpSp>
      <p:pic>
        <p:nvPicPr>
          <p:cNvPr id="10" name="Picture 9" descr="Graphical user interface, application, icon&#10;&#10;Description automatically generated">
            <a:extLst>
              <a:ext uri="{FF2B5EF4-FFF2-40B4-BE49-F238E27FC236}">
                <a16:creationId xmlns:a16="http://schemas.microsoft.com/office/drawing/2014/main" id="{D5931947-5B2F-EECE-6C94-33DAEBB2A247}"/>
              </a:ext>
            </a:extLst>
          </p:cNvPr>
          <p:cNvPicPr>
            <a:picLocks noChangeAspect="1"/>
          </p:cNvPicPr>
          <p:nvPr/>
        </p:nvPicPr>
        <p:blipFill>
          <a:blip r:embed="rId3"/>
          <a:stretch>
            <a:fillRect/>
          </a:stretch>
        </p:blipFill>
        <p:spPr>
          <a:xfrm>
            <a:off x="603504" y="1601933"/>
            <a:ext cx="723900" cy="676275"/>
          </a:xfrm>
          <a:prstGeom prst="rect">
            <a:avLst/>
          </a:prstGeom>
        </p:spPr>
      </p:pic>
      <p:grpSp>
        <p:nvGrpSpPr>
          <p:cNvPr id="11" name="Group 10">
            <a:extLst>
              <a:ext uri="{FF2B5EF4-FFF2-40B4-BE49-F238E27FC236}">
                <a16:creationId xmlns:a16="http://schemas.microsoft.com/office/drawing/2014/main" id="{3867977B-2FBC-DAEB-6C39-BD3F2B5ECF61}"/>
              </a:ext>
            </a:extLst>
          </p:cNvPr>
          <p:cNvGrpSpPr/>
          <p:nvPr/>
        </p:nvGrpSpPr>
        <p:grpSpPr>
          <a:xfrm>
            <a:off x="664099" y="2924838"/>
            <a:ext cx="3108742" cy="977900"/>
            <a:chOff x="664099" y="3256269"/>
            <a:chExt cx="3108742" cy="977900"/>
          </a:xfrm>
        </p:grpSpPr>
        <p:sp>
          <p:nvSpPr>
            <p:cNvPr id="13" name="Rectangle 12">
              <a:extLst>
                <a:ext uri="{FF2B5EF4-FFF2-40B4-BE49-F238E27FC236}">
                  <a16:creationId xmlns:a16="http://schemas.microsoft.com/office/drawing/2014/main" id="{030A6C1E-9F1D-78F3-4AB5-D70FB909595E}"/>
                </a:ext>
              </a:extLst>
            </p:cNvPr>
            <p:cNvSpPr/>
            <p:nvPr/>
          </p:nvSpPr>
          <p:spPr>
            <a:xfrm>
              <a:off x="664099" y="3256269"/>
              <a:ext cx="3108742" cy="9779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1" i="0" u="none" strike="noStrike" kern="1200" cap="none" spc="0" normalizeH="0" baseline="0" noProof="0" dirty="0">
                  <a:ln>
                    <a:noFill/>
                  </a:ln>
                  <a:solidFill>
                    <a:srgbClr val="E7E6E6">
                      <a:lumMod val="50000"/>
                    </a:srgbClr>
                  </a:solidFill>
                  <a:effectLst/>
                  <a:uLnTx/>
                  <a:uFillTx/>
                  <a:latin typeface="Arial"/>
                  <a:ea typeface="+mn-ea"/>
                  <a:cs typeface="+mn-cs"/>
                </a:rPr>
                <a:t>FONT SIZE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E7E6E6">
                      <a:lumMod val="50000"/>
                    </a:srgbClr>
                  </a:solidFill>
                  <a:effectLst/>
                  <a:uLnTx/>
                  <a:uFillTx/>
                  <a:latin typeface="Arial"/>
                  <a:ea typeface="+mn-ea"/>
                  <a:cs typeface="+mn-cs"/>
                </a:rPr>
                <a:t>Increase or reduce as needed</a:t>
              </a:r>
            </a:p>
          </p:txBody>
        </p:sp>
        <p:cxnSp>
          <p:nvCxnSpPr>
            <p:cNvPr id="14" name="Straight Connector 13">
              <a:extLst>
                <a:ext uri="{FF2B5EF4-FFF2-40B4-BE49-F238E27FC236}">
                  <a16:creationId xmlns:a16="http://schemas.microsoft.com/office/drawing/2014/main" id="{E4DCDA82-03EB-6337-3DAD-AA2DA021B2E2}"/>
                </a:ext>
              </a:extLst>
            </p:cNvPr>
            <p:cNvCxnSpPr>
              <a:cxnSpLocks/>
            </p:cNvCxnSpPr>
            <p:nvPr/>
          </p:nvCxnSpPr>
          <p:spPr>
            <a:xfrm>
              <a:off x="1490893" y="3586757"/>
              <a:ext cx="2281948"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grpSp>
      <p:pic>
        <p:nvPicPr>
          <p:cNvPr id="18" name="Picture 17" descr="Shape, circle&#10;&#10;Description automatically generated">
            <a:extLst>
              <a:ext uri="{FF2B5EF4-FFF2-40B4-BE49-F238E27FC236}">
                <a16:creationId xmlns:a16="http://schemas.microsoft.com/office/drawing/2014/main" id="{E2168DB6-A454-F566-F9C2-717F729250F0}"/>
              </a:ext>
            </a:extLst>
          </p:cNvPr>
          <p:cNvPicPr>
            <a:picLocks noChangeAspect="1"/>
          </p:cNvPicPr>
          <p:nvPr/>
        </p:nvPicPr>
        <p:blipFill rotWithShape="1">
          <a:blip r:embed="rId4"/>
          <a:srcRect b="10902"/>
          <a:stretch/>
        </p:blipFill>
        <p:spPr>
          <a:xfrm>
            <a:off x="522759" y="2976310"/>
            <a:ext cx="849460" cy="416562"/>
          </a:xfrm>
          <a:prstGeom prst="rect">
            <a:avLst/>
          </a:prstGeom>
        </p:spPr>
      </p:pic>
      <p:grpSp>
        <p:nvGrpSpPr>
          <p:cNvPr id="15" name="Group 14">
            <a:extLst>
              <a:ext uri="{FF2B5EF4-FFF2-40B4-BE49-F238E27FC236}">
                <a16:creationId xmlns:a16="http://schemas.microsoft.com/office/drawing/2014/main" id="{DDE1F36D-9F58-D092-84DD-BE21A719A825}"/>
              </a:ext>
            </a:extLst>
          </p:cNvPr>
          <p:cNvGrpSpPr/>
          <p:nvPr/>
        </p:nvGrpSpPr>
        <p:grpSpPr>
          <a:xfrm>
            <a:off x="664099" y="3954210"/>
            <a:ext cx="3108742" cy="977900"/>
            <a:chOff x="664099" y="3256269"/>
            <a:chExt cx="3108742" cy="977900"/>
          </a:xfrm>
        </p:grpSpPr>
        <p:sp>
          <p:nvSpPr>
            <p:cNvPr id="20" name="Rectangle 19">
              <a:extLst>
                <a:ext uri="{FF2B5EF4-FFF2-40B4-BE49-F238E27FC236}">
                  <a16:creationId xmlns:a16="http://schemas.microsoft.com/office/drawing/2014/main" id="{219A4C8B-B9A7-7A06-F683-F7CE010B3139}"/>
                </a:ext>
              </a:extLst>
            </p:cNvPr>
            <p:cNvSpPr/>
            <p:nvPr/>
          </p:nvSpPr>
          <p:spPr>
            <a:xfrm>
              <a:off x="664099" y="3256269"/>
              <a:ext cx="3108742" cy="9779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a:spcAft>
                  <a:spcPts val="600"/>
                </a:spcAft>
              </a:pPr>
              <a:r>
                <a:rPr lang="en-US" sz="1600" b="1" dirty="0">
                  <a:solidFill>
                    <a:schemeClr val="bg2">
                      <a:lumMod val="50000"/>
                    </a:schemeClr>
                  </a:solidFill>
                </a:rPr>
                <a:t>TEXT MANIPULATION</a:t>
              </a:r>
            </a:p>
            <a:p>
              <a:r>
                <a:rPr lang="en-US" sz="1600" dirty="0">
                  <a:solidFill>
                    <a:schemeClr val="bg2">
                      <a:lumMod val="50000"/>
                    </a:schemeClr>
                  </a:solidFill>
                </a:rPr>
                <a:t>Edit the font style, color, and spacing</a:t>
              </a:r>
            </a:p>
          </p:txBody>
        </p:sp>
        <p:cxnSp>
          <p:nvCxnSpPr>
            <p:cNvPr id="21" name="Straight Connector 20">
              <a:extLst>
                <a:ext uri="{FF2B5EF4-FFF2-40B4-BE49-F238E27FC236}">
                  <a16:creationId xmlns:a16="http://schemas.microsoft.com/office/drawing/2014/main" id="{90C66B20-C728-EF7E-47E5-525D51A54BA5}"/>
                </a:ext>
              </a:extLst>
            </p:cNvPr>
            <p:cNvCxnSpPr>
              <a:cxnSpLocks/>
            </p:cNvCxnSpPr>
            <p:nvPr/>
          </p:nvCxnSpPr>
          <p:spPr>
            <a:xfrm>
              <a:off x="1490893" y="3586757"/>
              <a:ext cx="2281948"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grpSp>
      <p:pic>
        <p:nvPicPr>
          <p:cNvPr id="8" name="Picture 7" descr="Icon&#10;&#10;Description automatically generated with medium confidence">
            <a:extLst>
              <a:ext uri="{FF2B5EF4-FFF2-40B4-BE49-F238E27FC236}">
                <a16:creationId xmlns:a16="http://schemas.microsoft.com/office/drawing/2014/main" id="{4FEA3A2A-8A88-2891-9DA2-E46213829AF0}"/>
              </a:ext>
            </a:extLst>
          </p:cNvPr>
          <p:cNvPicPr>
            <a:picLocks noChangeAspect="1"/>
          </p:cNvPicPr>
          <p:nvPr/>
        </p:nvPicPr>
        <p:blipFill>
          <a:blip r:embed="rId5"/>
          <a:stretch>
            <a:fillRect/>
          </a:stretch>
        </p:blipFill>
        <p:spPr>
          <a:xfrm>
            <a:off x="736271" y="4090974"/>
            <a:ext cx="628953" cy="617517"/>
          </a:xfrm>
          <a:prstGeom prst="rect">
            <a:avLst/>
          </a:prstGeom>
        </p:spPr>
      </p:pic>
      <p:pic>
        <p:nvPicPr>
          <p:cNvPr id="2" name="Picture 1">
            <a:extLst>
              <a:ext uri="{FF2B5EF4-FFF2-40B4-BE49-F238E27FC236}">
                <a16:creationId xmlns:a16="http://schemas.microsoft.com/office/drawing/2014/main" id="{6DDEB9C3-CD96-6EB9-0AA9-197FD63625FC}"/>
              </a:ext>
            </a:extLst>
          </p:cNvPr>
          <p:cNvPicPr>
            <a:picLocks noChangeAspect="1"/>
          </p:cNvPicPr>
          <p:nvPr/>
        </p:nvPicPr>
        <p:blipFill>
          <a:blip r:embed="rId6"/>
          <a:stretch>
            <a:fillRect/>
          </a:stretch>
        </p:blipFill>
        <p:spPr>
          <a:xfrm>
            <a:off x="4314131" y="1700127"/>
            <a:ext cx="7638732" cy="3457745"/>
          </a:xfrm>
          <a:prstGeom prst="rect">
            <a:avLst/>
          </a:prstGeom>
          <a:ln w="28575">
            <a:solidFill>
              <a:srgbClr val="E6E7E8"/>
            </a:solidFill>
          </a:ln>
        </p:spPr>
      </p:pic>
      <p:pic>
        <p:nvPicPr>
          <p:cNvPr id="7" name="Picture 6">
            <a:extLst>
              <a:ext uri="{FF2B5EF4-FFF2-40B4-BE49-F238E27FC236}">
                <a16:creationId xmlns:a16="http://schemas.microsoft.com/office/drawing/2014/main" id="{E1BED2E3-CDE3-28CD-1030-45DDC61E8AD9}"/>
              </a:ext>
            </a:extLst>
          </p:cNvPr>
          <p:cNvPicPr>
            <a:picLocks noChangeAspect="1"/>
          </p:cNvPicPr>
          <p:nvPr/>
        </p:nvPicPr>
        <p:blipFill>
          <a:blip r:embed="rId7"/>
          <a:stretch>
            <a:fillRect/>
          </a:stretch>
        </p:blipFill>
        <p:spPr>
          <a:xfrm>
            <a:off x="8447713" y="2774562"/>
            <a:ext cx="3431045" cy="648387"/>
          </a:xfrm>
          <a:prstGeom prst="rect">
            <a:avLst/>
          </a:prstGeom>
          <a:ln w="28575">
            <a:solidFill>
              <a:srgbClr val="009ECD"/>
            </a:solidFill>
          </a:ln>
        </p:spPr>
      </p:pic>
    </p:spTree>
    <p:extLst>
      <p:ext uri="{BB962C8B-B14F-4D97-AF65-F5344CB8AC3E}">
        <p14:creationId xmlns:p14="http://schemas.microsoft.com/office/powerpoint/2010/main" val="224854768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6AAAB15-CE05-DF47-91E9-A902E6CD5466}"/>
              </a:ext>
            </a:extLst>
          </p:cNvPr>
          <p:cNvSpPr>
            <a:spLocks noGrp="1"/>
          </p:cNvSpPr>
          <p:nvPr>
            <p:ph type="title"/>
          </p:nvPr>
        </p:nvSpPr>
        <p:spPr/>
        <p:txBody>
          <a:bodyPr/>
          <a:lstStyle/>
          <a:p>
            <a:r>
              <a:rPr lang="en-US" dirty="0">
                <a:latin typeface="+mn-lt"/>
              </a:rPr>
              <a:t>SUPPORT ACCESSIBLE LEARNING</a:t>
            </a:r>
          </a:p>
        </p:txBody>
      </p:sp>
      <p:grpSp>
        <p:nvGrpSpPr>
          <p:cNvPr id="48" name="Group 47">
            <a:extLst>
              <a:ext uri="{FF2B5EF4-FFF2-40B4-BE49-F238E27FC236}">
                <a16:creationId xmlns:a16="http://schemas.microsoft.com/office/drawing/2014/main" id="{08EFBE8A-5035-964D-8BF3-3C947A27FCBA}"/>
              </a:ext>
            </a:extLst>
          </p:cNvPr>
          <p:cNvGrpSpPr/>
          <p:nvPr/>
        </p:nvGrpSpPr>
        <p:grpSpPr>
          <a:xfrm>
            <a:off x="667234" y="1560061"/>
            <a:ext cx="3108742" cy="977900"/>
            <a:chOff x="667234" y="1560061"/>
            <a:chExt cx="3108742" cy="977900"/>
          </a:xfrm>
        </p:grpSpPr>
        <p:sp>
          <p:nvSpPr>
            <p:cNvPr id="16" name="Rectangle 15">
              <a:extLst>
                <a:ext uri="{FF2B5EF4-FFF2-40B4-BE49-F238E27FC236}">
                  <a16:creationId xmlns:a16="http://schemas.microsoft.com/office/drawing/2014/main" id="{F07B563D-3693-4343-862D-1488126F96C7}"/>
                </a:ext>
              </a:extLst>
            </p:cNvPr>
            <p:cNvSpPr/>
            <p:nvPr/>
          </p:nvSpPr>
          <p:spPr>
            <a:xfrm>
              <a:off x="667234" y="1560061"/>
              <a:ext cx="3108742" cy="9779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1" i="0" u="none" strike="noStrike" kern="1200" cap="none" spc="0" normalizeH="0" baseline="0" noProof="0" dirty="0">
                  <a:ln>
                    <a:noFill/>
                  </a:ln>
                  <a:solidFill>
                    <a:srgbClr val="E7E6E6">
                      <a:lumMod val="50000"/>
                    </a:srgbClr>
                  </a:solidFill>
                  <a:effectLst/>
                  <a:uLnTx/>
                  <a:uFillTx/>
                  <a:latin typeface="Arial"/>
                  <a:ea typeface="+mn-ea"/>
                  <a:cs typeface="+mn-cs"/>
                </a:rPr>
                <a:t>TRANSLATE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E7E6E6">
                      <a:lumMod val="50000"/>
                    </a:srgbClr>
                  </a:solidFill>
                  <a:effectLst/>
                  <a:uLnTx/>
                  <a:uFillTx/>
                  <a:latin typeface="Arial"/>
                  <a:ea typeface="+mn-ea"/>
                  <a:cs typeface="+mn-cs"/>
                </a:rPr>
                <a:t>Machine translate articles– 40+ languages</a:t>
              </a:r>
            </a:p>
          </p:txBody>
        </p:sp>
        <p:cxnSp>
          <p:nvCxnSpPr>
            <p:cNvPr id="17" name="Straight Connector 16">
              <a:extLst>
                <a:ext uri="{FF2B5EF4-FFF2-40B4-BE49-F238E27FC236}">
                  <a16:creationId xmlns:a16="http://schemas.microsoft.com/office/drawing/2014/main" id="{F5C9779E-E421-434F-BAF0-3970FF025E7A}"/>
                </a:ext>
              </a:extLst>
            </p:cNvPr>
            <p:cNvCxnSpPr>
              <a:cxnSpLocks/>
            </p:cNvCxnSpPr>
            <p:nvPr/>
          </p:nvCxnSpPr>
          <p:spPr>
            <a:xfrm>
              <a:off x="1494028" y="1890549"/>
              <a:ext cx="2281948"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grpSp>
      <p:pic>
        <p:nvPicPr>
          <p:cNvPr id="10" name="Picture 9" descr="Graphical user interface, application, icon&#10;&#10;Description automatically generated">
            <a:extLst>
              <a:ext uri="{FF2B5EF4-FFF2-40B4-BE49-F238E27FC236}">
                <a16:creationId xmlns:a16="http://schemas.microsoft.com/office/drawing/2014/main" id="{D5931947-5B2F-EECE-6C94-33DAEBB2A247}"/>
              </a:ext>
            </a:extLst>
          </p:cNvPr>
          <p:cNvPicPr>
            <a:picLocks noChangeAspect="1"/>
          </p:cNvPicPr>
          <p:nvPr/>
        </p:nvPicPr>
        <p:blipFill>
          <a:blip r:embed="rId3"/>
          <a:stretch>
            <a:fillRect/>
          </a:stretch>
        </p:blipFill>
        <p:spPr>
          <a:xfrm>
            <a:off x="603504" y="1601933"/>
            <a:ext cx="723900" cy="676275"/>
          </a:xfrm>
          <a:prstGeom prst="rect">
            <a:avLst/>
          </a:prstGeom>
        </p:spPr>
      </p:pic>
      <p:grpSp>
        <p:nvGrpSpPr>
          <p:cNvPr id="11" name="Group 10">
            <a:extLst>
              <a:ext uri="{FF2B5EF4-FFF2-40B4-BE49-F238E27FC236}">
                <a16:creationId xmlns:a16="http://schemas.microsoft.com/office/drawing/2014/main" id="{3867977B-2FBC-DAEB-6C39-BD3F2B5ECF61}"/>
              </a:ext>
            </a:extLst>
          </p:cNvPr>
          <p:cNvGrpSpPr/>
          <p:nvPr/>
        </p:nvGrpSpPr>
        <p:grpSpPr>
          <a:xfrm>
            <a:off x="664099" y="2924838"/>
            <a:ext cx="3108742" cy="977900"/>
            <a:chOff x="664099" y="3256269"/>
            <a:chExt cx="3108742" cy="977900"/>
          </a:xfrm>
        </p:grpSpPr>
        <p:sp>
          <p:nvSpPr>
            <p:cNvPr id="13" name="Rectangle 12">
              <a:extLst>
                <a:ext uri="{FF2B5EF4-FFF2-40B4-BE49-F238E27FC236}">
                  <a16:creationId xmlns:a16="http://schemas.microsoft.com/office/drawing/2014/main" id="{030A6C1E-9F1D-78F3-4AB5-D70FB909595E}"/>
                </a:ext>
              </a:extLst>
            </p:cNvPr>
            <p:cNvSpPr/>
            <p:nvPr/>
          </p:nvSpPr>
          <p:spPr>
            <a:xfrm>
              <a:off x="664099" y="3256269"/>
              <a:ext cx="3108742" cy="9779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1" i="0" u="none" strike="noStrike" kern="1200" cap="none" spc="0" normalizeH="0" baseline="0" noProof="0" dirty="0">
                  <a:ln>
                    <a:noFill/>
                  </a:ln>
                  <a:solidFill>
                    <a:srgbClr val="E7E6E6">
                      <a:lumMod val="50000"/>
                    </a:srgbClr>
                  </a:solidFill>
                  <a:effectLst/>
                  <a:uLnTx/>
                  <a:uFillTx/>
                  <a:latin typeface="Arial"/>
                  <a:ea typeface="+mn-ea"/>
                  <a:cs typeface="+mn-cs"/>
                </a:rPr>
                <a:t>FONT SIZE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E7E6E6">
                      <a:lumMod val="50000"/>
                    </a:srgbClr>
                  </a:solidFill>
                  <a:effectLst/>
                  <a:uLnTx/>
                  <a:uFillTx/>
                  <a:latin typeface="Arial"/>
                  <a:ea typeface="+mn-ea"/>
                  <a:cs typeface="+mn-cs"/>
                </a:rPr>
                <a:t>Increase or reduce as needed</a:t>
              </a:r>
            </a:p>
          </p:txBody>
        </p:sp>
        <p:cxnSp>
          <p:nvCxnSpPr>
            <p:cNvPr id="14" name="Straight Connector 13">
              <a:extLst>
                <a:ext uri="{FF2B5EF4-FFF2-40B4-BE49-F238E27FC236}">
                  <a16:creationId xmlns:a16="http://schemas.microsoft.com/office/drawing/2014/main" id="{E4DCDA82-03EB-6337-3DAD-AA2DA021B2E2}"/>
                </a:ext>
              </a:extLst>
            </p:cNvPr>
            <p:cNvCxnSpPr>
              <a:cxnSpLocks/>
            </p:cNvCxnSpPr>
            <p:nvPr/>
          </p:nvCxnSpPr>
          <p:spPr>
            <a:xfrm>
              <a:off x="1490893" y="3586757"/>
              <a:ext cx="2281948"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grpSp>
      <p:pic>
        <p:nvPicPr>
          <p:cNvPr id="18" name="Picture 17" descr="Shape, circle&#10;&#10;Description automatically generated">
            <a:extLst>
              <a:ext uri="{FF2B5EF4-FFF2-40B4-BE49-F238E27FC236}">
                <a16:creationId xmlns:a16="http://schemas.microsoft.com/office/drawing/2014/main" id="{E2168DB6-A454-F566-F9C2-717F729250F0}"/>
              </a:ext>
            </a:extLst>
          </p:cNvPr>
          <p:cNvPicPr>
            <a:picLocks noChangeAspect="1"/>
          </p:cNvPicPr>
          <p:nvPr/>
        </p:nvPicPr>
        <p:blipFill rotWithShape="1">
          <a:blip r:embed="rId4"/>
          <a:srcRect b="10902"/>
          <a:stretch/>
        </p:blipFill>
        <p:spPr>
          <a:xfrm>
            <a:off x="522759" y="2976310"/>
            <a:ext cx="849460" cy="416562"/>
          </a:xfrm>
          <a:prstGeom prst="rect">
            <a:avLst/>
          </a:prstGeom>
        </p:spPr>
      </p:pic>
      <p:grpSp>
        <p:nvGrpSpPr>
          <p:cNvPr id="15" name="Group 14">
            <a:extLst>
              <a:ext uri="{FF2B5EF4-FFF2-40B4-BE49-F238E27FC236}">
                <a16:creationId xmlns:a16="http://schemas.microsoft.com/office/drawing/2014/main" id="{DDE1F36D-9F58-D092-84DD-BE21A719A825}"/>
              </a:ext>
            </a:extLst>
          </p:cNvPr>
          <p:cNvGrpSpPr/>
          <p:nvPr/>
        </p:nvGrpSpPr>
        <p:grpSpPr>
          <a:xfrm>
            <a:off x="664099" y="3954210"/>
            <a:ext cx="3108742" cy="977900"/>
            <a:chOff x="664099" y="3256269"/>
            <a:chExt cx="3108742" cy="977900"/>
          </a:xfrm>
        </p:grpSpPr>
        <p:sp>
          <p:nvSpPr>
            <p:cNvPr id="20" name="Rectangle 19">
              <a:extLst>
                <a:ext uri="{FF2B5EF4-FFF2-40B4-BE49-F238E27FC236}">
                  <a16:creationId xmlns:a16="http://schemas.microsoft.com/office/drawing/2014/main" id="{219A4C8B-B9A7-7A06-F683-F7CE010B3139}"/>
                </a:ext>
              </a:extLst>
            </p:cNvPr>
            <p:cNvSpPr/>
            <p:nvPr/>
          </p:nvSpPr>
          <p:spPr>
            <a:xfrm>
              <a:off x="664099" y="3256269"/>
              <a:ext cx="3108742" cy="9779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1" i="0" u="none" strike="noStrike" kern="1200" cap="none" spc="0" normalizeH="0" baseline="0" noProof="0" dirty="0">
                  <a:ln>
                    <a:noFill/>
                  </a:ln>
                  <a:solidFill>
                    <a:srgbClr val="E7E6E6">
                      <a:lumMod val="50000"/>
                    </a:srgbClr>
                  </a:solidFill>
                  <a:effectLst/>
                  <a:uLnTx/>
                  <a:uFillTx/>
                  <a:latin typeface="Arial"/>
                  <a:ea typeface="+mn-ea"/>
                  <a:cs typeface="+mn-cs"/>
                </a:rPr>
                <a:t>TEXT MANIPULATION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E7E6E6">
                      <a:lumMod val="50000"/>
                    </a:srgbClr>
                  </a:solidFill>
                  <a:effectLst/>
                  <a:uLnTx/>
                  <a:uFillTx/>
                  <a:latin typeface="Arial"/>
                  <a:ea typeface="+mn-ea"/>
                  <a:cs typeface="+mn-cs"/>
                </a:rPr>
                <a:t>Edit the font style, color, and spacing</a:t>
              </a:r>
            </a:p>
          </p:txBody>
        </p:sp>
        <p:cxnSp>
          <p:nvCxnSpPr>
            <p:cNvPr id="21" name="Straight Connector 20">
              <a:extLst>
                <a:ext uri="{FF2B5EF4-FFF2-40B4-BE49-F238E27FC236}">
                  <a16:creationId xmlns:a16="http://schemas.microsoft.com/office/drawing/2014/main" id="{90C66B20-C728-EF7E-47E5-525D51A54BA5}"/>
                </a:ext>
              </a:extLst>
            </p:cNvPr>
            <p:cNvCxnSpPr>
              <a:cxnSpLocks/>
            </p:cNvCxnSpPr>
            <p:nvPr/>
          </p:nvCxnSpPr>
          <p:spPr>
            <a:xfrm>
              <a:off x="1490893" y="3586757"/>
              <a:ext cx="2281948"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grpSp>
      <p:pic>
        <p:nvPicPr>
          <p:cNvPr id="8" name="Picture 7" descr="Icon&#10;&#10;Description automatically generated with medium confidence">
            <a:extLst>
              <a:ext uri="{FF2B5EF4-FFF2-40B4-BE49-F238E27FC236}">
                <a16:creationId xmlns:a16="http://schemas.microsoft.com/office/drawing/2014/main" id="{4FEA3A2A-8A88-2891-9DA2-E46213829AF0}"/>
              </a:ext>
            </a:extLst>
          </p:cNvPr>
          <p:cNvPicPr>
            <a:picLocks noChangeAspect="1"/>
          </p:cNvPicPr>
          <p:nvPr/>
        </p:nvPicPr>
        <p:blipFill>
          <a:blip r:embed="rId5"/>
          <a:stretch>
            <a:fillRect/>
          </a:stretch>
        </p:blipFill>
        <p:spPr>
          <a:xfrm>
            <a:off x="736271" y="4090974"/>
            <a:ext cx="628953" cy="617517"/>
          </a:xfrm>
          <a:prstGeom prst="rect">
            <a:avLst/>
          </a:prstGeom>
        </p:spPr>
      </p:pic>
      <p:grpSp>
        <p:nvGrpSpPr>
          <p:cNvPr id="23" name="Group 22">
            <a:extLst>
              <a:ext uri="{FF2B5EF4-FFF2-40B4-BE49-F238E27FC236}">
                <a16:creationId xmlns:a16="http://schemas.microsoft.com/office/drawing/2014/main" id="{796255A7-252A-9465-71AC-D6E1ED0A833B}"/>
              </a:ext>
            </a:extLst>
          </p:cNvPr>
          <p:cNvGrpSpPr/>
          <p:nvPr/>
        </p:nvGrpSpPr>
        <p:grpSpPr>
          <a:xfrm>
            <a:off x="603504" y="4983582"/>
            <a:ext cx="3108742" cy="977900"/>
            <a:chOff x="664099" y="3256269"/>
            <a:chExt cx="3108742" cy="977900"/>
          </a:xfrm>
        </p:grpSpPr>
        <p:sp>
          <p:nvSpPr>
            <p:cNvPr id="25" name="Rectangle 24">
              <a:extLst>
                <a:ext uri="{FF2B5EF4-FFF2-40B4-BE49-F238E27FC236}">
                  <a16:creationId xmlns:a16="http://schemas.microsoft.com/office/drawing/2014/main" id="{0180B357-59F6-2A82-C50F-9B3F13EC9696}"/>
                </a:ext>
              </a:extLst>
            </p:cNvPr>
            <p:cNvSpPr/>
            <p:nvPr/>
          </p:nvSpPr>
          <p:spPr>
            <a:xfrm>
              <a:off x="664099" y="3256269"/>
              <a:ext cx="3108742" cy="9779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a:spcAft>
                  <a:spcPts val="600"/>
                </a:spcAft>
              </a:pPr>
              <a:r>
                <a:rPr lang="en-US" sz="1600" b="1" dirty="0">
                  <a:solidFill>
                    <a:schemeClr val="bg2">
                      <a:lumMod val="50000"/>
                    </a:schemeClr>
                  </a:solidFill>
                </a:rPr>
                <a:t>LISTEN</a:t>
              </a:r>
            </a:p>
            <a:p>
              <a:r>
                <a:rPr lang="en-US" sz="1600" dirty="0">
                  <a:solidFill>
                    <a:schemeClr val="bg2">
                      <a:lumMod val="50000"/>
                    </a:schemeClr>
                  </a:solidFill>
                </a:rPr>
                <a:t>Hear text read aloud, and download as an MP3</a:t>
              </a:r>
            </a:p>
          </p:txBody>
        </p:sp>
        <p:cxnSp>
          <p:nvCxnSpPr>
            <p:cNvPr id="26" name="Straight Connector 25">
              <a:extLst>
                <a:ext uri="{FF2B5EF4-FFF2-40B4-BE49-F238E27FC236}">
                  <a16:creationId xmlns:a16="http://schemas.microsoft.com/office/drawing/2014/main" id="{4B2A57D2-8A35-8874-BDBF-3689E8777E74}"/>
                </a:ext>
              </a:extLst>
            </p:cNvPr>
            <p:cNvCxnSpPr>
              <a:cxnSpLocks/>
            </p:cNvCxnSpPr>
            <p:nvPr/>
          </p:nvCxnSpPr>
          <p:spPr>
            <a:xfrm>
              <a:off x="1490893" y="3539256"/>
              <a:ext cx="2281948"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grpSp>
      <p:pic>
        <p:nvPicPr>
          <p:cNvPr id="12" name="Picture 11" descr="Icon&#10;&#10;Description automatically generated">
            <a:extLst>
              <a:ext uri="{FF2B5EF4-FFF2-40B4-BE49-F238E27FC236}">
                <a16:creationId xmlns:a16="http://schemas.microsoft.com/office/drawing/2014/main" id="{79104428-08A2-BD5F-C32A-62DA14006406}"/>
              </a:ext>
            </a:extLst>
          </p:cNvPr>
          <p:cNvPicPr>
            <a:picLocks noChangeAspect="1"/>
          </p:cNvPicPr>
          <p:nvPr/>
        </p:nvPicPr>
        <p:blipFill>
          <a:blip r:embed="rId6"/>
          <a:stretch>
            <a:fillRect/>
          </a:stretch>
        </p:blipFill>
        <p:spPr>
          <a:xfrm>
            <a:off x="663425" y="4983582"/>
            <a:ext cx="663979" cy="676275"/>
          </a:xfrm>
          <a:prstGeom prst="rect">
            <a:avLst/>
          </a:prstGeom>
        </p:spPr>
      </p:pic>
      <p:pic>
        <p:nvPicPr>
          <p:cNvPr id="2" name="Picture 1">
            <a:extLst>
              <a:ext uri="{FF2B5EF4-FFF2-40B4-BE49-F238E27FC236}">
                <a16:creationId xmlns:a16="http://schemas.microsoft.com/office/drawing/2014/main" id="{CCE35B7C-FCF0-7B08-E14E-FD5C990E8ED2}"/>
              </a:ext>
            </a:extLst>
          </p:cNvPr>
          <p:cNvPicPr>
            <a:picLocks noChangeAspect="1"/>
          </p:cNvPicPr>
          <p:nvPr/>
        </p:nvPicPr>
        <p:blipFill>
          <a:blip r:embed="rId7"/>
          <a:stretch>
            <a:fillRect/>
          </a:stretch>
        </p:blipFill>
        <p:spPr>
          <a:xfrm>
            <a:off x="4314131" y="1700127"/>
            <a:ext cx="7638732" cy="3457745"/>
          </a:xfrm>
          <a:prstGeom prst="rect">
            <a:avLst/>
          </a:prstGeom>
          <a:ln w="28575">
            <a:solidFill>
              <a:srgbClr val="E6E7E8"/>
            </a:solidFill>
          </a:ln>
        </p:spPr>
      </p:pic>
      <p:pic>
        <p:nvPicPr>
          <p:cNvPr id="7" name="Picture 6">
            <a:extLst>
              <a:ext uri="{FF2B5EF4-FFF2-40B4-BE49-F238E27FC236}">
                <a16:creationId xmlns:a16="http://schemas.microsoft.com/office/drawing/2014/main" id="{00806C0E-0591-E81E-31D0-D07E70D21BC5}"/>
              </a:ext>
            </a:extLst>
          </p:cNvPr>
          <p:cNvPicPr>
            <a:picLocks noChangeAspect="1"/>
          </p:cNvPicPr>
          <p:nvPr/>
        </p:nvPicPr>
        <p:blipFill>
          <a:blip r:embed="rId8"/>
          <a:stretch>
            <a:fillRect/>
          </a:stretch>
        </p:blipFill>
        <p:spPr>
          <a:xfrm>
            <a:off x="8447713" y="2774562"/>
            <a:ext cx="3431045" cy="648387"/>
          </a:xfrm>
          <a:prstGeom prst="rect">
            <a:avLst/>
          </a:prstGeom>
          <a:ln w="28575">
            <a:solidFill>
              <a:srgbClr val="009ECD"/>
            </a:solidFill>
          </a:ln>
        </p:spPr>
      </p:pic>
    </p:spTree>
    <p:extLst>
      <p:ext uri="{BB962C8B-B14F-4D97-AF65-F5344CB8AC3E}">
        <p14:creationId xmlns:p14="http://schemas.microsoft.com/office/powerpoint/2010/main" val="297632926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D024E7C-8530-5B44-9C20-C70AA704E07A}"/>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ENCOURAGE ANALYSIS</a:t>
            </a:r>
          </a:p>
        </p:txBody>
      </p:sp>
      <p:grpSp>
        <p:nvGrpSpPr>
          <p:cNvPr id="10" name="Group 9">
            <a:extLst>
              <a:ext uri="{FF2B5EF4-FFF2-40B4-BE49-F238E27FC236}">
                <a16:creationId xmlns:a16="http://schemas.microsoft.com/office/drawing/2014/main" id="{DF192177-1F7E-1545-8224-8F60E72791FC}"/>
              </a:ext>
            </a:extLst>
          </p:cNvPr>
          <p:cNvGrpSpPr/>
          <p:nvPr/>
        </p:nvGrpSpPr>
        <p:grpSpPr>
          <a:xfrm>
            <a:off x="7138382" y="1394401"/>
            <a:ext cx="4403639" cy="1200582"/>
            <a:chOff x="7138382" y="1394401"/>
            <a:chExt cx="4403639" cy="1200582"/>
          </a:xfrm>
        </p:grpSpPr>
        <p:sp>
          <p:nvSpPr>
            <p:cNvPr id="11" name="Rectangle 10">
              <a:extLst>
                <a:ext uri="{FF2B5EF4-FFF2-40B4-BE49-F238E27FC236}">
                  <a16:creationId xmlns:a16="http://schemas.microsoft.com/office/drawing/2014/main" id="{5F5DDD81-49F6-8E45-B659-C9F7B067A492}"/>
                </a:ext>
              </a:extLst>
            </p:cNvPr>
            <p:cNvSpPr/>
            <p:nvPr/>
          </p:nvSpPr>
          <p:spPr>
            <a:xfrm>
              <a:off x="7430946" y="1394401"/>
              <a:ext cx="4111075" cy="12005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a:spcAft>
                  <a:spcPts val="600"/>
                </a:spcAft>
              </a:pPr>
              <a:r>
                <a:rPr lang="en-US" sz="1600" b="1" dirty="0">
                  <a:solidFill>
                    <a:schemeClr val="bg2">
                      <a:lumMod val="50000"/>
                    </a:schemeClr>
                  </a:solidFill>
                </a:rPr>
                <a:t>SELECT TEXT</a:t>
              </a:r>
            </a:p>
            <a:p>
              <a:r>
                <a:rPr lang="en-US" sz="1600" b="1" spc="-30" dirty="0">
                  <a:solidFill>
                    <a:schemeClr val="bg2">
                      <a:lumMod val="50000"/>
                    </a:schemeClr>
                  </a:solidFill>
                </a:rPr>
                <a:t>Click and drag </a:t>
              </a:r>
              <a:r>
                <a:rPr lang="en-US" sz="1600" spc="-30" dirty="0">
                  <a:solidFill>
                    <a:schemeClr val="bg2">
                      <a:lumMod val="50000"/>
                    </a:schemeClr>
                  </a:solidFill>
                </a:rPr>
                <a:t>mouse on computer;</a:t>
              </a:r>
            </a:p>
            <a:p>
              <a:r>
                <a:rPr lang="en-US" sz="1600" spc="-30" dirty="0">
                  <a:solidFill>
                    <a:schemeClr val="bg2">
                      <a:lumMod val="50000"/>
                    </a:schemeClr>
                  </a:solidFill>
                </a:rPr>
                <a:t>Tap on tablet or mobile device</a:t>
              </a:r>
            </a:p>
          </p:txBody>
        </p:sp>
        <p:cxnSp>
          <p:nvCxnSpPr>
            <p:cNvPr id="12" name="Straight Connector 11">
              <a:extLst>
                <a:ext uri="{FF2B5EF4-FFF2-40B4-BE49-F238E27FC236}">
                  <a16:creationId xmlns:a16="http://schemas.microsoft.com/office/drawing/2014/main" id="{687BA521-2187-6248-B3E5-D73110ABFA44}"/>
                </a:ext>
              </a:extLst>
            </p:cNvPr>
            <p:cNvCxnSpPr>
              <a:cxnSpLocks/>
            </p:cNvCxnSpPr>
            <p:nvPr/>
          </p:nvCxnSpPr>
          <p:spPr>
            <a:xfrm>
              <a:off x="7138382" y="1854586"/>
              <a:ext cx="4367818" cy="0"/>
            </a:xfrm>
            <a:prstGeom prst="line">
              <a:avLst/>
            </a:prstGeom>
            <a:ln w="28575">
              <a:solidFill>
                <a:srgbClr val="E05529"/>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95E258E9-5A77-F34F-B299-239EFECB552F}"/>
                </a:ext>
              </a:extLst>
            </p:cNvPr>
            <p:cNvSpPr/>
            <p:nvPr/>
          </p:nvSpPr>
          <p:spPr>
            <a:xfrm>
              <a:off x="7138382" y="1460796"/>
              <a:ext cx="962526" cy="39379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STEP 1</a:t>
              </a:r>
            </a:p>
          </p:txBody>
        </p:sp>
      </p:grpSp>
      <p:pic>
        <p:nvPicPr>
          <p:cNvPr id="3" name="Picture 2">
            <a:extLst>
              <a:ext uri="{FF2B5EF4-FFF2-40B4-BE49-F238E27FC236}">
                <a16:creationId xmlns:a16="http://schemas.microsoft.com/office/drawing/2014/main" id="{A70387DC-9960-E050-1B71-33B65147C34B}"/>
              </a:ext>
            </a:extLst>
          </p:cNvPr>
          <p:cNvPicPr>
            <a:picLocks noChangeAspect="1"/>
          </p:cNvPicPr>
          <p:nvPr/>
        </p:nvPicPr>
        <p:blipFill>
          <a:blip r:embed="rId3"/>
          <a:stretch>
            <a:fillRect/>
          </a:stretch>
        </p:blipFill>
        <p:spPr>
          <a:xfrm>
            <a:off x="215318" y="1941036"/>
            <a:ext cx="6680433" cy="2975928"/>
          </a:xfrm>
          <a:prstGeom prst="rect">
            <a:avLst/>
          </a:prstGeom>
        </p:spPr>
      </p:pic>
      <p:sp>
        <p:nvSpPr>
          <p:cNvPr id="7" name="Rectangle 6">
            <a:extLst>
              <a:ext uri="{FF2B5EF4-FFF2-40B4-BE49-F238E27FC236}">
                <a16:creationId xmlns:a16="http://schemas.microsoft.com/office/drawing/2014/main" id="{B26D0628-494A-55B4-285A-38343ACE24F8}"/>
              </a:ext>
            </a:extLst>
          </p:cNvPr>
          <p:cNvSpPr/>
          <p:nvPr/>
        </p:nvSpPr>
        <p:spPr>
          <a:xfrm>
            <a:off x="302004" y="3036815"/>
            <a:ext cx="6350466" cy="914400"/>
          </a:xfrm>
          <a:prstGeom prst="rect">
            <a:avLst/>
          </a:prstGeom>
          <a:noFill/>
          <a:ln w="28575">
            <a:solidFill>
              <a:srgbClr val="009E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0442169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D024E7C-8530-5B44-9C20-C70AA704E07A}"/>
              </a:ext>
            </a:extLst>
          </p:cNvPr>
          <p:cNvSpPr>
            <a:spLocks noGrp="1"/>
          </p:cNvSpPr>
          <p:nvPr>
            <p:ph type="title"/>
          </p:nvPr>
        </p:nvSpPr>
        <p:spPr/>
        <p:txBody>
          <a:bodyPr/>
          <a:lstStyle/>
          <a:p>
            <a:r>
              <a:rPr lang="en-US" dirty="0">
                <a:latin typeface="+mn-lt"/>
              </a:rPr>
              <a:t>ENCOURAGE ANALYSIS</a:t>
            </a:r>
          </a:p>
        </p:txBody>
      </p:sp>
      <p:grpSp>
        <p:nvGrpSpPr>
          <p:cNvPr id="28" name="Group 27">
            <a:extLst>
              <a:ext uri="{FF2B5EF4-FFF2-40B4-BE49-F238E27FC236}">
                <a16:creationId xmlns:a16="http://schemas.microsoft.com/office/drawing/2014/main" id="{B6CBFEA2-86F9-684C-B0C5-A64022DEAF65}"/>
              </a:ext>
            </a:extLst>
          </p:cNvPr>
          <p:cNvGrpSpPr/>
          <p:nvPr/>
        </p:nvGrpSpPr>
        <p:grpSpPr>
          <a:xfrm>
            <a:off x="7138382" y="1394401"/>
            <a:ext cx="4403639" cy="1200582"/>
            <a:chOff x="7138382" y="1394401"/>
            <a:chExt cx="4403639" cy="1200582"/>
          </a:xfrm>
        </p:grpSpPr>
        <p:sp>
          <p:nvSpPr>
            <p:cNvPr id="29" name="Rectangle 28">
              <a:extLst>
                <a:ext uri="{FF2B5EF4-FFF2-40B4-BE49-F238E27FC236}">
                  <a16:creationId xmlns:a16="http://schemas.microsoft.com/office/drawing/2014/main" id="{8B86AD94-F074-754B-85B1-65A35C89CAC6}"/>
                </a:ext>
              </a:extLst>
            </p:cNvPr>
            <p:cNvSpPr/>
            <p:nvPr/>
          </p:nvSpPr>
          <p:spPr>
            <a:xfrm>
              <a:off x="7430946" y="1394401"/>
              <a:ext cx="4111075" cy="12005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a:spcAft>
                  <a:spcPts val="600"/>
                </a:spcAft>
              </a:pPr>
              <a:r>
                <a:rPr lang="en-US" sz="1600" b="1" dirty="0">
                  <a:solidFill>
                    <a:schemeClr val="bg2">
                      <a:lumMod val="50000"/>
                    </a:schemeClr>
                  </a:solidFill>
                </a:rPr>
                <a:t>SELECT TEXT</a:t>
              </a:r>
            </a:p>
            <a:p>
              <a:r>
                <a:rPr lang="en-US" sz="1600" b="1" spc="-30" dirty="0">
                  <a:solidFill>
                    <a:schemeClr val="bg2">
                      <a:lumMod val="50000"/>
                    </a:schemeClr>
                  </a:solidFill>
                </a:rPr>
                <a:t>Click and drag </a:t>
              </a:r>
              <a:r>
                <a:rPr lang="en-US" sz="1600" spc="-30" dirty="0">
                  <a:solidFill>
                    <a:schemeClr val="bg2">
                      <a:lumMod val="50000"/>
                    </a:schemeClr>
                  </a:solidFill>
                </a:rPr>
                <a:t>mouse on computer;</a:t>
              </a:r>
            </a:p>
            <a:p>
              <a:r>
                <a:rPr lang="en-US" sz="1600" spc="-30" dirty="0">
                  <a:solidFill>
                    <a:schemeClr val="bg2">
                      <a:lumMod val="50000"/>
                    </a:schemeClr>
                  </a:solidFill>
                </a:rPr>
                <a:t>Tap on tablet or mobile device</a:t>
              </a:r>
            </a:p>
          </p:txBody>
        </p:sp>
        <p:cxnSp>
          <p:nvCxnSpPr>
            <p:cNvPr id="32" name="Straight Connector 31">
              <a:extLst>
                <a:ext uri="{FF2B5EF4-FFF2-40B4-BE49-F238E27FC236}">
                  <a16:creationId xmlns:a16="http://schemas.microsoft.com/office/drawing/2014/main" id="{93FC7A5D-8CC7-3C4B-9FCA-C4CB7094CBE5}"/>
                </a:ext>
              </a:extLst>
            </p:cNvPr>
            <p:cNvCxnSpPr>
              <a:cxnSpLocks/>
            </p:cNvCxnSpPr>
            <p:nvPr/>
          </p:nvCxnSpPr>
          <p:spPr>
            <a:xfrm>
              <a:off x="7138382" y="1854586"/>
              <a:ext cx="4367818" cy="0"/>
            </a:xfrm>
            <a:prstGeom prst="line">
              <a:avLst/>
            </a:prstGeom>
            <a:ln w="28575">
              <a:solidFill>
                <a:srgbClr val="E05529"/>
              </a:solidFill>
            </a:ln>
          </p:spPr>
          <p:style>
            <a:lnRef idx="1">
              <a:schemeClr val="accent1"/>
            </a:lnRef>
            <a:fillRef idx="0">
              <a:schemeClr val="accent1"/>
            </a:fillRef>
            <a:effectRef idx="0">
              <a:schemeClr val="accent1"/>
            </a:effectRef>
            <a:fontRef idx="minor">
              <a:schemeClr val="tx1"/>
            </a:fontRef>
          </p:style>
        </p:cxnSp>
        <p:sp>
          <p:nvSpPr>
            <p:cNvPr id="33" name="Rectangle 32">
              <a:extLst>
                <a:ext uri="{FF2B5EF4-FFF2-40B4-BE49-F238E27FC236}">
                  <a16:creationId xmlns:a16="http://schemas.microsoft.com/office/drawing/2014/main" id="{3748C80E-0240-ED40-A639-32EC8680FB67}"/>
                </a:ext>
              </a:extLst>
            </p:cNvPr>
            <p:cNvSpPr/>
            <p:nvPr/>
          </p:nvSpPr>
          <p:spPr>
            <a:xfrm>
              <a:off x="7138382" y="1460796"/>
              <a:ext cx="962526" cy="39379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STEP 1</a:t>
              </a:r>
            </a:p>
          </p:txBody>
        </p:sp>
      </p:grpSp>
      <p:grpSp>
        <p:nvGrpSpPr>
          <p:cNvPr id="34" name="Group 33">
            <a:extLst>
              <a:ext uri="{FF2B5EF4-FFF2-40B4-BE49-F238E27FC236}">
                <a16:creationId xmlns:a16="http://schemas.microsoft.com/office/drawing/2014/main" id="{1094A68B-64B2-C04D-A255-A2D66A048B85}"/>
              </a:ext>
            </a:extLst>
          </p:cNvPr>
          <p:cNvGrpSpPr/>
          <p:nvPr/>
        </p:nvGrpSpPr>
        <p:grpSpPr>
          <a:xfrm>
            <a:off x="7134739" y="2847684"/>
            <a:ext cx="4407282" cy="1200582"/>
            <a:chOff x="7134739" y="2628362"/>
            <a:chExt cx="4407282" cy="1200582"/>
          </a:xfrm>
        </p:grpSpPr>
        <p:sp>
          <p:nvSpPr>
            <p:cNvPr id="35" name="Rectangle 34">
              <a:extLst>
                <a:ext uri="{FF2B5EF4-FFF2-40B4-BE49-F238E27FC236}">
                  <a16:creationId xmlns:a16="http://schemas.microsoft.com/office/drawing/2014/main" id="{B110A56A-279A-2140-9531-9F6EE8CEB489}"/>
                </a:ext>
              </a:extLst>
            </p:cNvPr>
            <p:cNvSpPr/>
            <p:nvPr/>
          </p:nvSpPr>
          <p:spPr>
            <a:xfrm>
              <a:off x="7430946" y="2628362"/>
              <a:ext cx="4111075" cy="12005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a:spcAft>
                  <a:spcPts val="600"/>
                </a:spcAft>
              </a:pPr>
              <a:r>
                <a:rPr lang="en-US" sz="1600" b="1" dirty="0">
                  <a:solidFill>
                    <a:schemeClr val="bg2">
                      <a:lumMod val="50000"/>
                    </a:schemeClr>
                  </a:solidFill>
                </a:rPr>
                <a:t>ADD HIGHLIGHTS AND NOTES</a:t>
              </a:r>
            </a:p>
            <a:p>
              <a:r>
                <a:rPr lang="en-US" sz="1600" b="1" dirty="0">
                  <a:solidFill>
                    <a:schemeClr val="bg2">
                      <a:lumMod val="50000"/>
                    </a:schemeClr>
                  </a:solidFill>
                </a:rPr>
                <a:t>Choose color </a:t>
              </a:r>
              <a:r>
                <a:rPr lang="en-US" sz="1600" dirty="0">
                  <a:solidFill>
                    <a:schemeClr val="bg2">
                      <a:lumMod val="50000"/>
                    </a:schemeClr>
                  </a:solidFill>
                </a:rPr>
                <a:t>and </a:t>
              </a:r>
              <a:r>
                <a:rPr lang="en-US" sz="1600" b="1" dirty="0">
                  <a:solidFill>
                    <a:schemeClr val="bg2">
                      <a:lumMod val="50000"/>
                    </a:schemeClr>
                  </a:solidFill>
                </a:rPr>
                <a:t>type annotations </a:t>
              </a:r>
              <a:r>
                <a:rPr lang="en-US" sz="1600" dirty="0">
                  <a:solidFill>
                    <a:schemeClr val="bg2">
                      <a:lumMod val="50000"/>
                    </a:schemeClr>
                  </a:solidFill>
                </a:rPr>
                <a:t>in pop-up menu</a:t>
              </a:r>
            </a:p>
          </p:txBody>
        </p:sp>
        <p:cxnSp>
          <p:nvCxnSpPr>
            <p:cNvPr id="36" name="Straight Connector 35">
              <a:extLst>
                <a:ext uri="{FF2B5EF4-FFF2-40B4-BE49-F238E27FC236}">
                  <a16:creationId xmlns:a16="http://schemas.microsoft.com/office/drawing/2014/main" id="{66C35BD4-CC97-A940-9772-D05CE632D062}"/>
                </a:ext>
              </a:extLst>
            </p:cNvPr>
            <p:cNvCxnSpPr>
              <a:cxnSpLocks/>
            </p:cNvCxnSpPr>
            <p:nvPr/>
          </p:nvCxnSpPr>
          <p:spPr>
            <a:xfrm>
              <a:off x="7134739" y="3088547"/>
              <a:ext cx="4367818" cy="0"/>
            </a:xfrm>
            <a:prstGeom prst="line">
              <a:avLst/>
            </a:prstGeom>
            <a:ln w="28575">
              <a:solidFill>
                <a:srgbClr val="E05529"/>
              </a:solidFill>
            </a:ln>
          </p:spPr>
          <p:style>
            <a:lnRef idx="1">
              <a:schemeClr val="accent1"/>
            </a:lnRef>
            <a:fillRef idx="0">
              <a:schemeClr val="accent1"/>
            </a:fillRef>
            <a:effectRef idx="0">
              <a:schemeClr val="accent1"/>
            </a:effectRef>
            <a:fontRef idx="minor">
              <a:schemeClr val="tx1"/>
            </a:fontRef>
          </p:style>
        </p:cxnSp>
        <p:sp>
          <p:nvSpPr>
            <p:cNvPr id="37" name="Rectangle 36">
              <a:extLst>
                <a:ext uri="{FF2B5EF4-FFF2-40B4-BE49-F238E27FC236}">
                  <a16:creationId xmlns:a16="http://schemas.microsoft.com/office/drawing/2014/main" id="{CF05AA8E-6A13-7545-A3CC-EDC320A45051}"/>
                </a:ext>
              </a:extLst>
            </p:cNvPr>
            <p:cNvSpPr/>
            <p:nvPr/>
          </p:nvSpPr>
          <p:spPr>
            <a:xfrm>
              <a:off x="7134739" y="2694757"/>
              <a:ext cx="962526" cy="39379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STEP 2</a:t>
              </a:r>
            </a:p>
          </p:txBody>
        </p:sp>
      </p:grpSp>
      <p:pic>
        <p:nvPicPr>
          <p:cNvPr id="6" name="Picture 5">
            <a:extLst>
              <a:ext uri="{FF2B5EF4-FFF2-40B4-BE49-F238E27FC236}">
                <a16:creationId xmlns:a16="http://schemas.microsoft.com/office/drawing/2014/main" id="{AE3DE3AE-F351-A03C-8A67-AC33DCEF9ACF}"/>
              </a:ext>
            </a:extLst>
          </p:cNvPr>
          <p:cNvPicPr>
            <a:picLocks noChangeAspect="1"/>
          </p:cNvPicPr>
          <p:nvPr/>
        </p:nvPicPr>
        <p:blipFill>
          <a:blip r:embed="rId3"/>
          <a:stretch>
            <a:fillRect/>
          </a:stretch>
        </p:blipFill>
        <p:spPr>
          <a:xfrm>
            <a:off x="156595" y="1748089"/>
            <a:ext cx="6680433" cy="2975928"/>
          </a:xfrm>
          <a:prstGeom prst="rect">
            <a:avLst/>
          </a:prstGeom>
        </p:spPr>
      </p:pic>
      <p:pic>
        <p:nvPicPr>
          <p:cNvPr id="5" name="Picture 4">
            <a:extLst>
              <a:ext uri="{FF2B5EF4-FFF2-40B4-BE49-F238E27FC236}">
                <a16:creationId xmlns:a16="http://schemas.microsoft.com/office/drawing/2014/main" id="{B86A7FBF-9398-3CE3-71B4-B7134B545D30}"/>
              </a:ext>
            </a:extLst>
          </p:cNvPr>
          <p:cNvPicPr>
            <a:picLocks noChangeAspect="1"/>
          </p:cNvPicPr>
          <p:nvPr/>
        </p:nvPicPr>
        <p:blipFill>
          <a:blip r:embed="rId4"/>
          <a:stretch>
            <a:fillRect/>
          </a:stretch>
        </p:blipFill>
        <p:spPr>
          <a:xfrm>
            <a:off x="328321" y="2914079"/>
            <a:ext cx="6332537" cy="1764745"/>
          </a:xfrm>
          <a:prstGeom prst="rect">
            <a:avLst/>
          </a:prstGeom>
          <a:ln w="28575">
            <a:solidFill>
              <a:srgbClr val="009ECD"/>
            </a:solidFill>
          </a:ln>
        </p:spPr>
      </p:pic>
    </p:spTree>
    <p:extLst>
      <p:ext uri="{BB962C8B-B14F-4D97-AF65-F5344CB8AC3E}">
        <p14:creationId xmlns:p14="http://schemas.microsoft.com/office/powerpoint/2010/main" val="181810505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D024E7C-8530-5B44-9C20-C70AA704E07A}"/>
              </a:ext>
            </a:extLst>
          </p:cNvPr>
          <p:cNvSpPr>
            <a:spLocks noGrp="1"/>
          </p:cNvSpPr>
          <p:nvPr>
            <p:ph type="title"/>
          </p:nvPr>
        </p:nvSpPr>
        <p:spPr/>
        <p:txBody>
          <a:bodyPr/>
          <a:lstStyle/>
          <a:p>
            <a:r>
              <a:rPr lang="en-US" dirty="0">
                <a:latin typeface="+mn-lt"/>
              </a:rPr>
              <a:t>ENCOURAGE ANALYSIS</a:t>
            </a:r>
          </a:p>
        </p:txBody>
      </p:sp>
      <p:grpSp>
        <p:nvGrpSpPr>
          <p:cNvPr id="30" name="Group 29">
            <a:extLst>
              <a:ext uri="{FF2B5EF4-FFF2-40B4-BE49-F238E27FC236}">
                <a16:creationId xmlns:a16="http://schemas.microsoft.com/office/drawing/2014/main" id="{411AB514-6B32-DF4A-8B29-81ACC39140C7}"/>
              </a:ext>
            </a:extLst>
          </p:cNvPr>
          <p:cNvGrpSpPr/>
          <p:nvPr/>
        </p:nvGrpSpPr>
        <p:grpSpPr>
          <a:xfrm>
            <a:off x="7138382" y="1394401"/>
            <a:ext cx="4403639" cy="1200582"/>
            <a:chOff x="7138382" y="1394401"/>
            <a:chExt cx="4403639" cy="1200582"/>
          </a:xfrm>
        </p:grpSpPr>
        <p:sp>
          <p:nvSpPr>
            <p:cNvPr id="7" name="Rectangle 6">
              <a:extLst>
                <a:ext uri="{FF2B5EF4-FFF2-40B4-BE49-F238E27FC236}">
                  <a16:creationId xmlns:a16="http://schemas.microsoft.com/office/drawing/2014/main" id="{B91C7995-BD0B-474B-883A-7FF53F1034DB}"/>
                </a:ext>
              </a:extLst>
            </p:cNvPr>
            <p:cNvSpPr/>
            <p:nvPr/>
          </p:nvSpPr>
          <p:spPr>
            <a:xfrm>
              <a:off x="7430946" y="1394401"/>
              <a:ext cx="4111075" cy="12005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a:spcAft>
                  <a:spcPts val="600"/>
                </a:spcAft>
              </a:pPr>
              <a:r>
                <a:rPr lang="en-US" sz="1600" b="1" dirty="0">
                  <a:solidFill>
                    <a:schemeClr val="bg2">
                      <a:lumMod val="50000"/>
                    </a:schemeClr>
                  </a:solidFill>
                </a:rPr>
                <a:t>SELECT TEXT</a:t>
              </a:r>
            </a:p>
            <a:p>
              <a:r>
                <a:rPr lang="en-US" sz="1600" b="1" spc="-30" dirty="0">
                  <a:solidFill>
                    <a:schemeClr val="bg2">
                      <a:lumMod val="50000"/>
                    </a:schemeClr>
                  </a:solidFill>
                </a:rPr>
                <a:t>Click and drag </a:t>
              </a:r>
              <a:r>
                <a:rPr lang="en-US" sz="1600" spc="-30" dirty="0">
                  <a:solidFill>
                    <a:schemeClr val="bg2">
                      <a:lumMod val="50000"/>
                    </a:schemeClr>
                  </a:solidFill>
                </a:rPr>
                <a:t>mouse on computer;</a:t>
              </a:r>
            </a:p>
            <a:p>
              <a:r>
                <a:rPr lang="en-US" sz="1600" spc="-30" dirty="0">
                  <a:solidFill>
                    <a:schemeClr val="bg2">
                      <a:lumMod val="50000"/>
                    </a:schemeClr>
                  </a:solidFill>
                </a:rPr>
                <a:t>Tap on tablet or mobile device</a:t>
              </a:r>
            </a:p>
          </p:txBody>
        </p:sp>
        <p:cxnSp>
          <p:nvCxnSpPr>
            <p:cNvPr id="8" name="Straight Connector 7">
              <a:extLst>
                <a:ext uri="{FF2B5EF4-FFF2-40B4-BE49-F238E27FC236}">
                  <a16:creationId xmlns:a16="http://schemas.microsoft.com/office/drawing/2014/main" id="{C6C4F9EF-8977-C04B-A228-0DB7468685DA}"/>
                </a:ext>
              </a:extLst>
            </p:cNvPr>
            <p:cNvCxnSpPr>
              <a:cxnSpLocks/>
            </p:cNvCxnSpPr>
            <p:nvPr/>
          </p:nvCxnSpPr>
          <p:spPr>
            <a:xfrm>
              <a:off x="7138382" y="1854586"/>
              <a:ext cx="4367818" cy="0"/>
            </a:xfrm>
            <a:prstGeom prst="line">
              <a:avLst/>
            </a:prstGeom>
            <a:ln w="28575">
              <a:solidFill>
                <a:srgbClr val="E05529"/>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880E8F40-99EC-A841-9A0F-7FFFE00FED36}"/>
                </a:ext>
              </a:extLst>
            </p:cNvPr>
            <p:cNvSpPr/>
            <p:nvPr/>
          </p:nvSpPr>
          <p:spPr>
            <a:xfrm>
              <a:off x="7138382" y="1460796"/>
              <a:ext cx="962526" cy="39379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STEP 1</a:t>
              </a:r>
            </a:p>
          </p:txBody>
        </p:sp>
      </p:grpSp>
      <p:grpSp>
        <p:nvGrpSpPr>
          <p:cNvPr id="31" name="Group 30">
            <a:extLst>
              <a:ext uri="{FF2B5EF4-FFF2-40B4-BE49-F238E27FC236}">
                <a16:creationId xmlns:a16="http://schemas.microsoft.com/office/drawing/2014/main" id="{45EE14A7-7090-8345-BEC8-6DBDB01A2129}"/>
              </a:ext>
            </a:extLst>
          </p:cNvPr>
          <p:cNvGrpSpPr/>
          <p:nvPr/>
        </p:nvGrpSpPr>
        <p:grpSpPr>
          <a:xfrm>
            <a:off x="7134739" y="2847684"/>
            <a:ext cx="4407282" cy="1200582"/>
            <a:chOff x="7134739" y="2628362"/>
            <a:chExt cx="4407282" cy="1200582"/>
          </a:xfrm>
        </p:grpSpPr>
        <p:sp>
          <p:nvSpPr>
            <p:cNvPr id="11" name="Rectangle 10">
              <a:extLst>
                <a:ext uri="{FF2B5EF4-FFF2-40B4-BE49-F238E27FC236}">
                  <a16:creationId xmlns:a16="http://schemas.microsoft.com/office/drawing/2014/main" id="{EFAEB91A-BDA1-AE42-AA0A-3FAD0BBD39CE}"/>
                </a:ext>
              </a:extLst>
            </p:cNvPr>
            <p:cNvSpPr/>
            <p:nvPr/>
          </p:nvSpPr>
          <p:spPr>
            <a:xfrm>
              <a:off x="7430946" y="2628362"/>
              <a:ext cx="4111075" cy="12005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a:spcAft>
                  <a:spcPts val="600"/>
                </a:spcAft>
              </a:pPr>
              <a:r>
                <a:rPr lang="en-US" sz="1600" b="1" dirty="0">
                  <a:solidFill>
                    <a:schemeClr val="bg2">
                      <a:lumMod val="50000"/>
                    </a:schemeClr>
                  </a:solidFill>
                </a:rPr>
                <a:t>ADD HIGHLIGHTS AND NOTES</a:t>
              </a:r>
            </a:p>
            <a:p>
              <a:r>
                <a:rPr lang="en-US" sz="1600" b="1" dirty="0">
                  <a:solidFill>
                    <a:schemeClr val="bg2">
                      <a:lumMod val="50000"/>
                    </a:schemeClr>
                  </a:solidFill>
                </a:rPr>
                <a:t>Choose color </a:t>
              </a:r>
              <a:r>
                <a:rPr lang="en-US" sz="1600" dirty="0">
                  <a:solidFill>
                    <a:schemeClr val="bg2">
                      <a:lumMod val="50000"/>
                    </a:schemeClr>
                  </a:solidFill>
                </a:rPr>
                <a:t>and </a:t>
              </a:r>
              <a:r>
                <a:rPr lang="en-US" sz="1600" b="1" dirty="0">
                  <a:solidFill>
                    <a:schemeClr val="bg2">
                      <a:lumMod val="50000"/>
                    </a:schemeClr>
                  </a:solidFill>
                </a:rPr>
                <a:t>type annotations </a:t>
              </a:r>
              <a:r>
                <a:rPr lang="en-US" sz="1600" dirty="0">
                  <a:solidFill>
                    <a:schemeClr val="bg2">
                      <a:lumMod val="50000"/>
                    </a:schemeClr>
                  </a:solidFill>
                </a:rPr>
                <a:t>in pop-up menu</a:t>
              </a:r>
            </a:p>
          </p:txBody>
        </p:sp>
        <p:cxnSp>
          <p:nvCxnSpPr>
            <p:cNvPr id="24" name="Straight Connector 23">
              <a:extLst>
                <a:ext uri="{FF2B5EF4-FFF2-40B4-BE49-F238E27FC236}">
                  <a16:creationId xmlns:a16="http://schemas.microsoft.com/office/drawing/2014/main" id="{D26C3C1D-FF5F-E548-8A94-6CFFA794D247}"/>
                </a:ext>
              </a:extLst>
            </p:cNvPr>
            <p:cNvCxnSpPr>
              <a:cxnSpLocks/>
            </p:cNvCxnSpPr>
            <p:nvPr/>
          </p:nvCxnSpPr>
          <p:spPr>
            <a:xfrm>
              <a:off x="7134739" y="3088547"/>
              <a:ext cx="4367818" cy="0"/>
            </a:xfrm>
            <a:prstGeom prst="line">
              <a:avLst/>
            </a:prstGeom>
            <a:ln w="28575">
              <a:solidFill>
                <a:srgbClr val="E05529"/>
              </a:solidFill>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C67DCABC-1D50-0648-ADF2-0B372ECFD882}"/>
                </a:ext>
              </a:extLst>
            </p:cNvPr>
            <p:cNvSpPr/>
            <p:nvPr/>
          </p:nvSpPr>
          <p:spPr>
            <a:xfrm>
              <a:off x="7134739" y="2694757"/>
              <a:ext cx="962526" cy="39379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STEP 2</a:t>
              </a:r>
            </a:p>
          </p:txBody>
        </p:sp>
      </p:grpSp>
      <p:grpSp>
        <p:nvGrpSpPr>
          <p:cNvPr id="32" name="Group 31">
            <a:extLst>
              <a:ext uri="{FF2B5EF4-FFF2-40B4-BE49-F238E27FC236}">
                <a16:creationId xmlns:a16="http://schemas.microsoft.com/office/drawing/2014/main" id="{038B5B24-5712-DB46-9733-93C2BD2E8357}"/>
              </a:ext>
            </a:extLst>
          </p:cNvPr>
          <p:cNvGrpSpPr/>
          <p:nvPr/>
        </p:nvGrpSpPr>
        <p:grpSpPr>
          <a:xfrm>
            <a:off x="7138382" y="4270487"/>
            <a:ext cx="4403639" cy="1757301"/>
            <a:chOff x="7138382" y="3826736"/>
            <a:chExt cx="4403639" cy="1757301"/>
          </a:xfrm>
        </p:grpSpPr>
        <p:sp>
          <p:nvSpPr>
            <p:cNvPr id="14" name="Rectangle 13">
              <a:extLst>
                <a:ext uri="{FF2B5EF4-FFF2-40B4-BE49-F238E27FC236}">
                  <a16:creationId xmlns:a16="http://schemas.microsoft.com/office/drawing/2014/main" id="{5F5856F2-3112-6143-9F37-A9D8E689902B}"/>
                </a:ext>
              </a:extLst>
            </p:cNvPr>
            <p:cNvSpPr/>
            <p:nvPr/>
          </p:nvSpPr>
          <p:spPr>
            <a:xfrm>
              <a:off x="7430946" y="3826736"/>
              <a:ext cx="4111075" cy="17573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a:spcAft>
                  <a:spcPts val="600"/>
                </a:spcAft>
              </a:pPr>
              <a:r>
                <a:rPr lang="en-US" sz="1600" b="1" dirty="0">
                  <a:solidFill>
                    <a:schemeClr val="bg2">
                      <a:lumMod val="50000"/>
                    </a:schemeClr>
                  </a:solidFill>
                </a:rPr>
                <a:t>EXPORT</a:t>
              </a:r>
            </a:p>
            <a:p>
              <a:r>
                <a:rPr lang="en-US" sz="1600" dirty="0">
                  <a:solidFill>
                    <a:schemeClr val="bg2">
                      <a:lumMod val="50000"/>
                    </a:schemeClr>
                  </a:solidFill>
                </a:rPr>
                <a:t>Add as many notes as desired</a:t>
              </a:r>
              <a:br>
                <a:rPr lang="en-US" sz="1600" dirty="0">
                  <a:solidFill>
                    <a:schemeClr val="bg2">
                      <a:lumMod val="50000"/>
                    </a:schemeClr>
                  </a:solidFill>
                </a:rPr>
              </a:br>
              <a:r>
                <a:rPr lang="en-US" sz="1600" b="1" dirty="0">
                  <a:solidFill>
                    <a:schemeClr val="bg2">
                      <a:lumMod val="50000"/>
                    </a:schemeClr>
                  </a:solidFill>
                </a:rPr>
                <a:t>Download</a:t>
              </a:r>
              <a:r>
                <a:rPr lang="en-US" sz="1600" dirty="0">
                  <a:solidFill>
                    <a:schemeClr val="bg2">
                      <a:lumMod val="50000"/>
                    </a:schemeClr>
                  </a:solidFill>
                </a:rPr>
                <a:t>, </a:t>
              </a:r>
              <a:r>
                <a:rPr lang="en-US" sz="1600" b="1" dirty="0">
                  <a:solidFill>
                    <a:schemeClr val="bg2">
                      <a:lumMod val="50000"/>
                    </a:schemeClr>
                  </a:solidFill>
                </a:rPr>
                <a:t>Print</a:t>
              </a:r>
              <a:r>
                <a:rPr lang="en-US" sz="1600" dirty="0">
                  <a:solidFill>
                    <a:schemeClr val="bg2">
                      <a:lumMod val="50000"/>
                    </a:schemeClr>
                  </a:solidFill>
                </a:rPr>
                <a:t>, or </a:t>
              </a:r>
              <a:r>
                <a:rPr lang="en-US" sz="1600" b="1" dirty="0">
                  <a:solidFill>
                    <a:schemeClr val="bg2">
                      <a:lumMod val="50000"/>
                    </a:schemeClr>
                  </a:solidFill>
                </a:rPr>
                <a:t>Send to… </a:t>
              </a:r>
              <a:r>
                <a:rPr lang="en-US" sz="1600" dirty="0">
                  <a:solidFill>
                    <a:schemeClr val="bg2">
                      <a:lumMod val="50000"/>
                    </a:schemeClr>
                  </a:solidFill>
                </a:rPr>
                <a:t>Email, Google Drive or OneDrive before closing</a:t>
              </a:r>
            </a:p>
          </p:txBody>
        </p:sp>
        <p:cxnSp>
          <p:nvCxnSpPr>
            <p:cNvPr id="28" name="Straight Connector 27">
              <a:extLst>
                <a:ext uri="{FF2B5EF4-FFF2-40B4-BE49-F238E27FC236}">
                  <a16:creationId xmlns:a16="http://schemas.microsoft.com/office/drawing/2014/main" id="{FAAA205C-C40A-ED48-A9E5-9346CB72E199}"/>
                </a:ext>
              </a:extLst>
            </p:cNvPr>
            <p:cNvCxnSpPr>
              <a:cxnSpLocks/>
            </p:cNvCxnSpPr>
            <p:nvPr/>
          </p:nvCxnSpPr>
          <p:spPr>
            <a:xfrm>
              <a:off x="7138382" y="4317402"/>
              <a:ext cx="4367818" cy="0"/>
            </a:xfrm>
            <a:prstGeom prst="line">
              <a:avLst/>
            </a:prstGeom>
            <a:ln w="28575">
              <a:solidFill>
                <a:srgbClr val="E05529"/>
              </a:solidFill>
            </a:ln>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id="{43357689-B8FF-5147-89BA-7104AE596437}"/>
                </a:ext>
              </a:extLst>
            </p:cNvPr>
            <p:cNvSpPr/>
            <p:nvPr/>
          </p:nvSpPr>
          <p:spPr>
            <a:xfrm>
              <a:off x="7138382" y="3923612"/>
              <a:ext cx="962526" cy="39379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STEP 3</a:t>
              </a:r>
            </a:p>
          </p:txBody>
        </p:sp>
      </p:grpSp>
      <p:pic>
        <p:nvPicPr>
          <p:cNvPr id="2" name="Picture 1">
            <a:extLst>
              <a:ext uri="{FF2B5EF4-FFF2-40B4-BE49-F238E27FC236}">
                <a16:creationId xmlns:a16="http://schemas.microsoft.com/office/drawing/2014/main" id="{DB9304F3-B1A5-6821-9876-1699AA6DCD87}"/>
              </a:ext>
            </a:extLst>
          </p:cNvPr>
          <p:cNvPicPr>
            <a:picLocks noChangeAspect="1"/>
          </p:cNvPicPr>
          <p:nvPr/>
        </p:nvPicPr>
        <p:blipFill>
          <a:blip r:embed="rId3"/>
          <a:stretch>
            <a:fillRect/>
          </a:stretch>
        </p:blipFill>
        <p:spPr>
          <a:xfrm>
            <a:off x="156595" y="1748089"/>
            <a:ext cx="6680433" cy="2975928"/>
          </a:xfrm>
          <a:prstGeom prst="rect">
            <a:avLst/>
          </a:prstGeom>
        </p:spPr>
      </p:pic>
      <p:pic>
        <p:nvPicPr>
          <p:cNvPr id="19" name="Picture 18" descr="A screenshot of a cell phone&#10;&#10;Description automatically generated">
            <a:extLst>
              <a:ext uri="{FF2B5EF4-FFF2-40B4-BE49-F238E27FC236}">
                <a16:creationId xmlns:a16="http://schemas.microsoft.com/office/drawing/2014/main" id="{85D567B7-5CF8-7748-9735-3304AC4DEBE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388048" y="1754844"/>
            <a:ext cx="1830626" cy="479696"/>
          </a:xfrm>
          <a:prstGeom prst="rect">
            <a:avLst/>
          </a:prstGeom>
          <a:ln w="28575">
            <a:solidFill>
              <a:srgbClr val="009ECD"/>
            </a:solidFill>
          </a:ln>
        </p:spPr>
      </p:pic>
      <p:pic>
        <p:nvPicPr>
          <p:cNvPr id="10" name="Picture 9">
            <a:extLst>
              <a:ext uri="{FF2B5EF4-FFF2-40B4-BE49-F238E27FC236}">
                <a16:creationId xmlns:a16="http://schemas.microsoft.com/office/drawing/2014/main" id="{9432F958-E56F-DAAD-8A69-64627A78C8D3}"/>
              </a:ext>
            </a:extLst>
          </p:cNvPr>
          <p:cNvPicPr>
            <a:picLocks noChangeAspect="1"/>
          </p:cNvPicPr>
          <p:nvPr/>
        </p:nvPicPr>
        <p:blipFill>
          <a:blip r:embed="rId5"/>
          <a:stretch>
            <a:fillRect/>
          </a:stretch>
        </p:blipFill>
        <p:spPr>
          <a:xfrm>
            <a:off x="300789" y="2929721"/>
            <a:ext cx="6332748" cy="1851278"/>
          </a:xfrm>
          <a:prstGeom prst="rect">
            <a:avLst/>
          </a:prstGeom>
        </p:spPr>
      </p:pic>
    </p:spTree>
    <p:extLst>
      <p:ext uri="{BB962C8B-B14F-4D97-AF65-F5344CB8AC3E}">
        <p14:creationId xmlns:p14="http://schemas.microsoft.com/office/powerpoint/2010/main" val="319508092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4D81D30-A739-F04C-88F6-D0C9987CCD68}"/>
              </a:ext>
            </a:extLst>
          </p:cNvPr>
          <p:cNvSpPr>
            <a:spLocks noGrp="1"/>
          </p:cNvSpPr>
          <p:nvPr>
            <p:ph type="title"/>
          </p:nvPr>
        </p:nvSpPr>
        <p:spPr/>
        <p:txBody>
          <a:bodyPr/>
          <a:lstStyle/>
          <a:p>
            <a:r>
              <a:rPr lang="en-US" dirty="0">
                <a:latin typeface="+mn-lt"/>
              </a:rPr>
              <a:t>DEVELOP RESEARCH SKILLS</a:t>
            </a:r>
          </a:p>
        </p:txBody>
      </p:sp>
      <p:sp>
        <p:nvSpPr>
          <p:cNvPr id="5" name="Rectangle 4">
            <a:extLst>
              <a:ext uri="{FF2B5EF4-FFF2-40B4-BE49-F238E27FC236}">
                <a16:creationId xmlns:a16="http://schemas.microsoft.com/office/drawing/2014/main" id="{2472EA30-152A-9545-9718-AD5708F11769}"/>
              </a:ext>
            </a:extLst>
          </p:cNvPr>
          <p:cNvSpPr/>
          <p:nvPr/>
        </p:nvSpPr>
        <p:spPr>
          <a:xfrm>
            <a:off x="685800" y="1517455"/>
            <a:ext cx="3390900" cy="393790"/>
          </a:xfrm>
          <a:prstGeom prst="rect">
            <a:avLst/>
          </a:prstGeom>
          <a:solidFill>
            <a:srgbClr val="009ECD"/>
          </a:solidFill>
          <a:ln>
            <a:solidFill>
              <a:srgbClr val="009ECD"/>
            </a:solid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r>
              <a:rPr lang="en-US" b="1" dirty="0"/>
              <a:t>TOPIC PAGES</a:t>
            </a:r>
          </a:p>
        </p:txBody>
      </p:sp>
      <p:cxnSp>
        <p:nvCxnSpPr>
          <p:cNvPr id="6" name="Straight Connector 5">
            <a:extLst>
              <a:ext uri="{FF2B5EF4-FFF2-40B4-BE49-F238E27FC236}">
                <a16:creationId xmlns:a16="http://schemas.microsoft.com/office/drawing/2014/main" id="{07BC3C2D-D0F1-2F42-BF86-170A45A25AE8}"/>
              </a:ext>
            </a:extLst>
          </p:cNvPr>
          <p:cNvCxnSpPr>
            <a:cxnSpLocks/>
          </p:cNvCxnSpPr>
          <p:nvPr/>
        </p:nvCxnSpPr>
        <p:spPr>
          <a:xfrm>
            <a:off x="685800" y="1907051"/>
            <a:ext cx="339090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23CED93C-CE1E-5444-B0A7-70D04B2CC7F1}"/>
              </a:ext>
            </a:extLst>
          </p:cNvPr>
          <p:cNvSpPr txBox="1"/>
          <p:nvPr/>
        </p:nvSpPr>
        <p:spPr>
          <a:xfrm>
            <a:off x="685800" y="2165684"/>
            <a:ext cx="3390900" cy="869469"/>
          </a:xfrm>
          <a:prstGeom prst="rect">
            <a:avLst/>
          </a:prstGeom>
          <a:noFill/>
        </p:spPr>
        <p:txBody>
          <a:bodyPr wrap="square" rtlCol="0">
            <a:spAutoFit/>
          </a:bodyPr>
          <a:lstStyle/>
          <a:p>
            <a:pPr>
              <a:spcAft>
                <a:spcPts val="300"/>
              </a:spcAft>
            </a:pPr>
            <a:r>
              <a:rPr lang="en-US" sz="1600" b="1" dirty="0">
                <a:solidFill>
                  <a:srgbClr val="009ECD"/>
                </a:solidFill>
              </a:rPr>
              <a:t>Highlight Potential Projects</a:t>
            </a:r>
          </a:p>
          <a:p>
            <a:r>
              <a:rPr lang="en-US" sz="1600" dirty="0">
                <a:solidFill>
                  <a:schemeClr val="bg2">
                    <a:lumMod val="50000"/>
                  </a:schemeClr>
                </a:solidFill>
              </a:rPr>
              <a:t>Browse Topics to see frequently investigated topics</a:t>
            </a:r>
          </a:p>
        </p:txBody>
      </p:sp>
      <p:pic>
        <p:nvPicPr>
          <p:cNvPr id="14" name="Picture 13" descr="A drawing of a person&#10;&#10;Description automatically generated">
            <a:extLst>
              <a:ext uri="{FF2B5EF4-FFF2-40B4-BE49-F238E27FC236}">
                <a16:creationId xmlns:a16="http://schemas.microsoft.com/office/drawing/2014/main" id="{59D4E5F7-A37D-BC4C-A692-738438FE9D6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315701" y="1778457"/>
            <a:ext cx="1018993" cy="649469"/>
          </a:xfrm>
          <a:prstGeom prst="rect">
            <a:avLst/>
          </a:prstGeom>
          <a:ln w="28575">
            <a:solidFill>
              <a:srgbClr val="009ECD"/>
            </a:solidFill>
          </a:ln>
        </p:spPr>
      </p:pic>
      <p:grpSp>
        <p:nvGrpSpPr>
          <p:cNvPr id="7" name="Group 6">
            <a:extLst>
              <a:ext uri="{FF2B5EF4-FFF2-40B4-BE49-F238E27FC236}">
                <a16:creationId xmlns:a16="http://schemas.microsoft.com/office/drawing/2014/main" id="{38B36ACE-1295-4C6A-A707-813C228C4468}"/>
              </a:ext>
            </a:extLst>
          </p:cNvPr>
          <p:cNvGrpSpPr/>
          <p:nvPr/>
        </p:nvGrpSpPr>
        <p:grpSpPr>
          <a:xfrm>
            <a:off x="6428324" y="364880"/>
            <a:ext cx="5252240" cy="5340545"/>
            <a:chOff x="6428324" y="364880"/>
            <a:chExt cx="5252240" cy="5340545"/>
          </a:xfrm>
        </p:grpSpPr>
        <p:pic>
          <p:nvPicPr>
            <p:cNvPr id="3" name="Picture 2" descr="Graphical user interface&#10;&#10;Description automatically generated">
              <a:extLst>
                <a:ext uri="{FF2B5EF4-FFF2-40B4-BE49-F238E27FC236}">
                  <a16:creationId xmlns:a16="http://schemas.microsoft.com/office/drawing/2014/main" id="{13E41843-9187-4B4C-B1AC-7364B486E1CB}"/>
                </a:ext>
              </a:extLst>
            </p:cNvPr>
            <p:cNvPicPr>
              <a:picLocks noChangeAspect="1"/>
            </p:cNvPicPr>
            <p:nvPr/>
          </p:nvPicPr>
          <p:blipFill>
            <a:blip r:embed="rId4"/>
            <a:stretch>
              <a:fillRect/>
            </a:stretch>
          </p:blipFill>
          <p:spPr>
            <a:xfrm>
              <a:off x="6428324" y="364880"/>
              <a:ext cx="5252240" cy="5340545"/>
            </a:xfrm>
            <a:prstGeom prst="rect">
              <a:avLst/>
            </a:prstGeom>
            <a:ln w="28575">
              <a:solidFill>
                <a:schemeClr val="bg2"/>
              </a:solidFill>
            </a:ln>
          </p:spPr>
        </p:pic>
        <p:sp>
          <p:nvSpPr>
            <p:cNvPr id="10" name="Rectangle 9">
              <a:extLst>
                <a:ext uri="{FF2B5EF4-FFF2-40B4-BE49-F238E27FC236}">
                  <a16:creationId xmlns:a16="http://schemas.microsoft.com/office/drawing/2014/main" id="{DBCDFEA8-A3F5-477D-BAC6-FC9FD54CEFE8}"/>
                </a:ext>
              </a:extLst>
            </p:cNvPr>
            <p:cNvSpPr/>
            <p:nvPr/>
          </p:nvSpPr>
          <p:spPr>
            <a:xfrm>
              <a:off x="6705539" y="2460584"/>
              <a:ext cx="4697810" cy="3167331"/>
            </a:xfrm>
            <a:prstGeom prst="rect">
              <a:avLst/>
            </a:prstGeom>
            <a:noFill/>
            <a:ln w="28575">
              <a:solidFill>
                <a:srgbClr val="E055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3" name="Picture 12">
            <a:extLst>
              <a:ext uri="{FF2B5EF4-FFF2-40B4-BE49-F238E27FC236}">
                <a16:creationId xmlns:a16="http://schemas.microsoft.com/office/drawing/2014/main" id="{890303D6-4F0D-6A45-AAD3-6C86DE367BC9}"/>
              </a:ext>
            </a:extLst>
          </p:cNvPr>
          <p:cNvPicPr>
            <a:picLocks noChangeAspect="1"/>
          </p:cNvPicPr>
          <p:nvPr/>
        </p:nvPicPr>
        <p:blipFill>
          <a:blip r:embed="rId5"/>
          <a:srcRect/>
          <a:stretch/>
        </p:blipFill>
        <p:spPr>
          <a:xfrm>
            <a:off x="5459810" y="1059824"/>
            <a:ext cx="5310983" cy="5012862"/>
          </a:xfrm>
          <a:prstGeom prst="rect">
            <a:avLst/>
          </a:prstGeom>
          <a:ln w="28575">
            <a:solidFill>
              <a:schemeClr val="bg2"/>
            </a:solidFill>
          </a:ln>
        </p:spPr>
      </p:pic>
    </p:spTree>
    <p:extLst>
      <p:ext uri="{BB962C8B-B14F-4D97-AF65-F5344CB8AC3E}">
        <p14:creationId xmlns:p14="http://schemas.microsoft.com/office/powerpoint/2010/main" val="1312670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Graphical user interface, application&#10;&#10;Description automatically generated">
            <a:extLst>
              <a:ext uri="{FF2B5EF4-FFF2-40B4-BE49-F238E27FC236}">
                <a16:creationId xmlns:a16="http://schemas.microsoft.com/office/drawing/2014/main" id="{AC007232-39E7-1D4F-9E7A-9FB86725D816}"/>
              </a:ext>
            </a:extLst>
          </p:cNvPr>
          <p:cNvPicPr>
            <a:picLocks noChangeAspect="1"/>
          </p:cNvPicPr>
          <p:nvPr/>
        </p:nvPicPr>
        <p:blipFill rotWithShape="1">
          <a:blip r:embed="rId3"/>
          <a:srcRect b="16434"/>
          <a:stretch/>
        </p:blipFill>
        <p:spPr>
          <a:xfrm>
            <a:off x="4524756" y="1517456"/>
            <a:ext cx="6972300" cy="4388044"/>
          </a:xfrm>
          <a:prstGeom prst="rect">
            <a:avLst/>
          </a:prstGeom>
          <a:ln w="28575">
            <a:solidFill>
              <a:schemeClr val="bg2"/>
            </a:solidFill>
          </a:ln>
        </p:spPr>
      </p:pic>
      <p:sp>
        <p:nvSpPr>
          <p:cNvPr id="4" name="Title 3">
            <a:extLst>
              <a:ext uri="{FF2B5EF4-FFF2-40B4-BE49-F238E27FC236}">
                <a16:creationId xmlns:a16="http://schemas.microsoft.com/office/drawing/2014/main" id="{94D81D30-A739-F04C-88F6-D0C9987CCD68}"/>
              </a:ext>
            </a:extLst>
          </p:cNvPr>
          <p:cNvSpPr>
            <a:spLocks noGrp="1"/>
          </p:cNvSpPr>
          <p:nvPr>
            <p:ph type="title"/>
          </p:nvPr>
        </p:nvSpPr>
        <p:spPr/>
        <p:txBody>
          <a:bodyPr/>
          <a:lstStyle/>
          <a:p>
            <a:r>
              <a:rPr lang="en-US" dirty="0">
                <a:latin typeface="+mn-lt"/>
              </a:rPr>
              <a:t>DEVELOP RESEARCH SKILLS</a:t>
            </a:r>
          </a:p>
        </p:txBody>
      </p:sp>
      <p:sp>
        <p:nvSpPr>
          <p:cNvPr id="5" name="Rectangle 4">
            <a:extLst>
              <a:ext uri="{FF2B5EF4-FFF2-40B4-BE49-F238E27FC236}">
                <a16:creationId xmlns:a16="http://schemas.microsoft.com/office/drawing/2014/main" id="{2472EA30-152A-9545-9718-AD5708F11769}"/>
              </a:ext>
            </a:extLst>
          </p:cNvPr>
          <p:cNvSpPr/>
          <p:nvPr/>
        </p:nvSpPr>
        <p:spPr>
          <a:xfrm>
            <a:off x="685800" y="1517455"/>
            <a:ext cx="3390900" cy="393790"/>
          </a:xfrm>
          <a:prstGeom prst="rect">
            <a:avLst/>
          </a:prstGeom>
          <a:solidFill>
            <a:srgbClr val="009ECD"/>
          </a:solidFill>
          <a:ln>
            <a:solidFill>
              <a:srgbClr val="009ECD"/>
            </a:solid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r>
              <a:rPr lang="en-US" b="1" dirty="0"/>
              <a:t>TOPIC PAGES</a:t>
            </a:r>
          </a:p>
        </p:txBody>
      </p:sp>
      <p:cxnSp>
        <p:nvCxnSpPr>
          <p:cNvPr id="6" name="Straight Connector 5">
            <a:extLst>
              <a:ext uri="{FF2B5EF4-FFF2-40B4-BE49-F238E27FC236}">
                <a16:creationId xmlns:a16="http://schemas.microsoft.com/office/drawing/2014/main" id="{07BC3C2D-D0F1-2F42-BF86-170A45A25AE8}"/>
              </a:ext>
            </a:extLst>
          </p:cNvPr>
          <p:cNvCxnSpPr>
            <a:cxnSpLocks/>
          </p:cNvCxnSpPr>
          <p:nvPr/>
        </p:nvCxnSpPr>
        <p:spPr>
          <a:xfrm>
            <a:off x="685800" y="1907051"/>
            <a:ext cx="339090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23CED93C-CE1E-5444-B0A7-70D04B2CC7F1}"/>
              </a:ext>
            </a:extLst>
          </p:cNvPr>
          <p:cNvSpPr txBox="1"/>
          <p:nvPr/>
        </p:nvSpPr>
        <p:spPr>
          <a:xfrm>
            <a:off x="685800" y="2165684"/>
            <a:ext cx="3390900" cy="869469"/>
          </a:xfrm>
          <a:prstGeom prst="rect">
            <a:avLst/>
          </a:prstGeom>
          <a:noFill/>
        </p:spPr>
        <p:txBody>
          <a:bodyPr wrap="square" rtlCol="0">
            <a:spAutoFit/>
          </a:bodyPr>
          <a:lstStyle/>
          <a:p>
            <a:pPr>
              <a:spcAft>
                <a:spcPts val="300"/>
              </a:spcAft>
            </a:pPr>
            <a:r>
              <a:rPr lang="en-US" sz="1600" b="1" dirty="0">
                <a:solidFill>
                  <a:srgbClr val="009ECD"/>
                </a:solidFill>
              </a:rPr>
              <a:t>Highlight Potential Projects</a:t>
            </a:r>
          </a:p>
          <a:p>
            <a:r>
              <a:rPr lang="en-US" sz="1600" dirty="0">
                <a:solidFill>
                  <a:schemeClr val="bg2">
                    <a:lumMod val="50000"/>
                  </a:schemeClr>
                </a:solidFill>
              </a:rPr>
              <a:t>Browse Topics to see frequently investigated topics</a:t>
            </a:r>
          </a:p>
        </p:txBody>
      </p:sp>
      <p:sp>
        <p:nvSpPr>
          <p:cNvPr id="7" name="TextBox 6">
            <a:extLst>
              <a:ext uri="{FF2B5EF4-FFF2-40B4-BE49-F238E27FC236}">
                <a16:creationId xmlns:a16="http://schemas.microsoft.com/office/drawing/2014/main" id="{0F39363D-1E29-FC49-96E5-F34AC5C26615}"/>
              </a:ext>
            </a:extLst>
          </p:cNvPr>
          <p:cNvSpPr txBox="1"/>
          <p:nvPr/>
        </p:nvSpPr>
        <p:spPr>
          <a:xfrm>
            <a:off x="685800" y="3773449"/>
            <a:ext cx="3416969" cy="1474763"/>
          </a:xfrm>
          <a:prstGeom prst="rect">
            <a:avLst/>
          </a:prstGeom>
          <a:noFill/>
        </p:spPr>
        <p:txBody>
          <a:bodyPr wrap="square" rtlCol="0">
            <a:spAutoFit/>
          </a:bodyPr>
          <a:lstStyle/>
          <a:p>
            <a:pPr>
              <a:spcAft>
                <a:spcPts val="300"/>
              </a:spcAft>
            </a:pPr>
            <a:r>
              <a:rPr lang="en-US" sz="1600" b="1" spc="-40" dirty="0">
                <a:solidFill>
                  <a:srgbClr val="009ECD"/>
                </a:solidFill>
              </a:rPr>
              <a:t>Curate Variety of Premium Sources</a:t>
            </a:r>
          </a:p>
          <a:p>
            <a:pPr>
              <a:spcAft>
                <a:spcPts val="150"/>
              </a:spcAft>
            </a:pPr>
            <a:r>
              <a:rPr lang="en-US" sz="1600" dirty="0">
                <a:solidFill>
                  <a:schemeClr val="bg2">
                    <a:lumMod val="50000"/>
                  </a:schemeClr>
                </a:solidFill>
              </a:rPr>
              <a:t>Scaffold the research process</a:t>
            </a:r>
          </a:p>
          <a:p>
            <a:pPr>
              <a:spcAft>
                <a:spcPts val="150"/>
              </a:spcAft>
            </a:pPr>
            <a:r>
              <a:rPr lang="en-US" sz="1600" dirty="0">
                <a:solidFill>
                  <a:schemeClr val="bg2">
                    <a:lumMod val="50000"/>
                  </a:schemeClr>
                </a:solidFill>
              </a:rPr>
              <a:t>Introduce new source types</a:t>
            </a:r>
          </a:p>
          <a:p>
            <a:endParaRPr lang="en-US" dirty="0">
              <a:solidFill>
                <a:schemeClr val="bg2">
                  <a:lumMod val="50000"/>
                </a:schemeClr>
              </a:solidFill>
              <a:latin typeface="+mj-lt"/>
            </a:endParaRPr>
          </a:p>
          <a:p>
            <a:endParaRPr lang="en-US" dirty="0">
              <a:solidFill>
                <a:schemeClr val="bg2">
                  <a:lumMod val="50000"/>
                </a:schemeClr>
              </a:solidFill>
              <a:latin typeface="+mj-lt"/>
            </a:endParaRPr>
          </a:p>
        </p:txBody>
      </p:sp>
      <p:pic>
        <p:nvPicPr>
          <p:cNvPr id="12" name="Picture 11">
            <a:extLst>
              <a:ext uri="{FF2B5EF4-FFF2-40B4-BE49-F238E27FC236}">
                <a16:creationId xmlns:a16="http://schemas.microsoft.com/office/drawing/2014/main" id="{9C4DF4BD-756F-5E46-8DE1-10D1EA627977}"/>
              </a:ext>
            </a:extLst>
          </p:cNvPr>
          <p:cNvPicPr>
            <a:picLocks noChangeAspect="1"/>
          </p:cNvPicPr>
          <p:nvPr/>
        </p:nvPicPr>
        <p:blipFill>
          <a:blip r:embed="rId4"/>
          <a:srcRect/>
          <a:stretch/>
        </p:blipFill>
        <p:spPr>
          <a:xfrm>
            <a:off x="4331369" y="4283603"/>
            <a:ext cx="2471927" cy="527605"/>
          </a:xfrm>
          <a:prstGeom prst="rect">
            <a:avLst/>
          </a:prstGeom>
          <a:ln w="28575">
            <a:solidFill>
              <a:srgbClr val="009ECD"/>
            </a:solidFill>
          </a:ln>
        </p:spPr>
      </p:pic>
      <p:cxnSp>
        <p:nvCxnSpPr>
          <p:cNvPr id="14" name="Straight Connector 13">
            <a:extLst>
              <a:ext uri="{FF2B5EF4-FFF2-40B4-BE49-F238E27FC236}">
                <a16:creationId xmlns:a16="http://schemas.microsoft.com/office/drawing/2014/main" id="{59EB1F7E-7AB2-F342-A1CC-89B9919808AC}"/>
              </a:ext>
            </a:extLst>
          </p:cNvPr>
          <p:cNvCxnSpPr>
            <a:cxnSpLocks/>
          </p:cNvCxnSpPr>
          <p:nvPr/>
        </p:nvCxnSpPr>
        <p:spPr>
          <a:xfrm>
            <a:off x="685800" y="3470507"/>
            <a:ext cx="3390900"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pic>
        <p:nvPicPr>
          <p:cNvPr id="13" name="Picture 12" descr="Graphical user interface, application&#10;&#10;Description automatically generated">
            <a:extLst>
              <a:ext uri="{FF2B5EF4-FFF2-40B4-BE49-F238E27FC236}">
                <a16:creationId xmlns:a16="http://schemas.microsoft.com/office/drawing/2014/main" id="{3D07FB56-A545-4143-B4B8-7962AAF8A321}"/>
              </a:ext>
            </a:extLst>
          </p:cNvPr>
          <p:cNvPicPr>
            <a:picLocks noChangeAspect="1"/>
          </p:cNvPicPr>
          <p:nvPr/>
        </p:nvPicPr>
        <p:blipFill rotWithShape="1">
          <a:blip r:embed="rId3"/>
          <a:srcRect l="3738" t="93384" r="62584" b="-10"/>
          <a:stretch/>
        </p:blipFill>
        <p:spPr>
          <a:xfrm>
            <a:off x="4331369" y="4803795"/>
            <a:ext cx="5162321" cy="764902"/>
          </a:xfrm>
          <a:prstGeom prst="rect">
            <a:avLst/>
          </a:prstGeom>
          <a:ln w="28575">
            <a:solidFill>
              <a:srgbClr val="009ECD"/>
            </a:solidFill>
          </a:ln>
        </p:spPr>
      </p:pic>
    </p:spTree>
    <p:extLst>
      <p:ext uri="{BB962C8B-B14F-4D97-AF65-F5344CB8AC3E}">
        <p14:creationId xmlns:p14="http://schemas.microsoft.com/office/powerpoint/2010/main" val="2704608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4D81D30-A739-F04C-88F6-D0C9987CCD68}"/>
              </a:ext>
            </a:extLst>
          </p:cNvPr>
          <p:cNvSpPr>
            <a:spLocks noGrp="1"/>
          </p:cNvSpPr>
          <p:nvPr>
            <p:ph type="title"/>
          </p:nvPr>
        </p:nvSpPr>
        <p:spPr/>
        <p:txBody>
          <a:bodyPr/>
          <a:lstStyle/>
          <a:p>
            <a:r>
              <a:rPr lang="en-US" dirty="0">
                <a:latin typeface="+mn-lt"/>
              </a:rPr>
              <a:t>DEVELOP RESEARCH SKILLS</a:t>
            </a:r>
          </a:p>
        </p:txBody>
      </p:sp>
      <p:sp>
        <p:nvSpPr>
          <p:cNvPr id="5" name="Rectangle 4">
            <a:extLst>
              <a:ext uri="{FF2B5EF4-FFF2-40B4-BE49-F238E27FC236}">
                <a16:creationId xmlns:a16="http://schemas.microsoft.com/office/drawing/2014/main" id="{2472EA30-152A-9545-9718-AD5708F11769}"/>
              </a:ext>
            </a:extLst>
          </p:cNvPr>
          <p:cNvSpPr/>
          <p:nvPr/>
        </p:nvSpPr>
        <p:spPr>
          <a:xfrm>
            <a:off x="685800" y="1517455"/>
            <a:ext cx="3390900" cy="393790"/>
          </a:xfrm>
          <a:prstGeom prst="rect">
            <a:avLst/>
          </a:prstGeom>
          <a:solidFill>
            <a:srgbClr val="009ECD"/>
          </a:solidFill>
          <a:ln>
            <a:solidFill>
              <a:srgbClr val="009ECD"/>
            </a:solid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r>
              <a:rPr lang="en-US" b="1" dirty="0"/>
              <a:t>CITE</a:t>
            </a:r>
          </a:p>
        </p:txBody>
      </p:sp>
      <p:cxnSp>
        <p:nvCxnSpPr>
          <p:cNvPr id="6" name="Straight Connector 5">
            <a:extLst>
              <a:ext uri="{FF2B5EF4-FFF2-40B4-BE49-F238E27FC236}">
                <a16:creationId xmlns:a16="http://schemas.microsoft.com/office/drawing/2014/main" id="{07BC3C2D-D0F1-2F42-BF86-170A45A25AE8}"/>
              </a:ext>
            </a:extLst>
          </p:cNvPr>
          <p:cNvCxnSpPr>
            <a:cxnSpLocks/>
          </p:cNvCxnSpPr>
          <p:nvPr/>
        </p:nvCxnSpPr>
        <p:spPr>
          <a:xfrm>
            <a:off x="685800" y="1907051"/>
            <a:ext cx="339090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23CED93C-CE1E-5444-B0A7-70D04B2CC7F1}"/>
              </a:ext>
            </a:extLst>
          </p:cNvPr>
          <p:cNvSpPr txBox="1"/>
          <p:nvPr/>
        </p:nvSpPr>
        <p:spPr>
          <a:xfrm>
            <a:off x="685800" y="2165684"/>
            <a:ext cx="3390900" cy="1154162"/>
          </a:xfrm>
          <a:prstGeom prst="rect">
            <a:avLst/>
          </a:prstGeom>
          <a:noFill/>
        </p:spPr>
        <p:txBody>
          <a:bodyPr wrap="square" rtlCol="0">
            <a:spAutoFit/>
          </a:bodyPr>
          <a:lstStyle/>
          <a:p>
            <a:pPr>
              <a:spcAft>
                <a:spcPts val="300"/>
              </a:spcAft>
            </a:pPr>
            <a:r>
              <a:rPr lang="en-US" sz="1600" b="1" spc="-40" dirty="0">
                <a:solidFill>
                  <a:srgbClr val="009ECD"/>
                </a:solidFill>
              </a:rPr>
              <a:t>Click for MLA, APA, Chicago</a:t>
            </a:r>
          </a:p>
          <a:p>
            <a:pPr marL="239713" lvl="1">
              <a:spcAft>
                <a:spcPts val="300"/>
              </a:spcAft>
            </a:pPr>
            <a:r>
              <a:rPr lang="en-US" sz="1600" spc="-40" dirty="0">
                <a:solidFill>
                  <a:schemeClr val="bg2">
                    <a:lumMod val="50000"/>
                  </a:schemeClr>
                </a:solidFill>
              </a:rPr>
              <a:t>Select, copy, and paste</a:t>
            </a:r>
          </a:p>
          <a:p>
            <a:pPr marL="239713" lvl="1">
              <a:spcAft>
                <a:spcPts val="300"/>
              </a:spcAft>
            </a:pPr>
            <a:r>
              <a:rPr lang="en-US" sz="1600" spc="-40" dirty="0">
                <a:solidFill>
                  <a:schemeClr val="bg2">
                    <a:lumMod val="50000"/>
                  </a:schemeClr>
                </a:solidFill>
              </a:rPr>
              <a:t>Export – </a:t>
            </a:r>
            <a:r>
              <a:rPr lang="en-US" sz="1600" spc="-40" dirty="0" err="1">
                <a:solidFill>
                  <a:schemeClr val="bg2">
                    <a:lumMod val="50000"/>
                  </a:schemeClr>
                </a:solidFill>
              </a:rPr>
              <a:t>NoodleTools</a:t>
            </a:r>
            <a:r>
              <a:rPr lang="en-US" sz="1600" spc="-40" dirty="0">
                <a:solidFill>
                  <a:schemeClr val="bg2">
                    <a:lumMod val="50000"/>
                  </a:schemeClr>
                </a:solidFill>
              </a:rPr>
              <a:t>, </a:t>
            </a:r>
            <a:r>
              <a:rPr lang="en-US" sz="1600" spc="-40" dirty="0" err="1">
                <a:solidFill>
                  <a:schemeClr val="bg2">
                    <a:lumMod val="50000"/>
                  </a:schemeClr>
                </a:solidFill>
              </a:rPr>
              <a:t>EasyBib</a:t>
            </a:r>
            <a:r>
              <a:rPr lang="en-US" sz="1600" spc="-40" dirty="0">
                <a:solidFill>
                  <a:schemeClr val="bg2">
                    <a:lumMod val="50000"/>
                  </a:schemeClr>
                </a:solidFill>
              </a:rPr>
              <a:t>, and more</a:t>
            </a:r>
          </a:p>
        </p:txBody>
      </p:sp>
      <p:pic>
        <p:nvPicPr>
          <p:cNvPr id="3" name="Picture 2">
            <a:extLst>
              <a:ext uri="{FF2B5EF4-FFF2-40B4-BE49-F238E27FC236}">
                <a16:creationId xmlns:a16="http://schemas.microsoft.com/office/drawing/2014/main" id="{E4CA9EF5-CF14-FB46-BBB6-681056E2C2F2}"/>
              </a:ext>
            </a:extLst>
          </p:cNvPr>
          <p:cNvPicPr>
            <a:picLocks noChangeAspect="1"/>
          </p:cNvPicPr>
          <p:nvPr/>
        </p:nvPicPr>
        <p:blipFill>
          <a:blip r:embed="rId3"/>
          <a:srcRect/>
          <a:stretch/>
        </p:blipFill>
        <p:spPr>
          <a:xfrm>
            <a:off x="4478060" y="1517456"/>
            <a:ext cx="6855378" cy="4388044"/>
          </a:xfrm>
          <a:prstGeom prst="rect">
            <a:avLst/>
          </a:prstGeom>
          <a:ln w="28575">
            <a:solidFill>
              <a:schemeClr val="bg2"/>
            </a:solidFill>
          </a:ln>
        </p:spPr>
      </p:pic>
      <p:pic>
        <p:nvPicPr>
          <p:cNvPr id="7" name="Picture 6">
            <a:extLst>
              <a:ext uri="{FF2B5EF4-FFF2-40B4-BE49-F238E27FC236}">
                <a16:creationId xmlns:a16="http://schemas.microsoft.com/office/drawing/2014/main" id="{1DB2FE16-D2AA-3946-BE50-FBF9D33A3735}"/>
              </a:ext>
            </a:extLst>
          </p:cNvPr>
          <p:cNvPicPr>
            <a:picLocks noChangeAspect="1"/>
          </p:cNvPicPr>
          <p:nvPr/>
        </p:nvPicPr>
        <p:blipFill>
          <a:blip r:embed="rId4"/>
          <a:srcRect/>
          <a:stretch/>
        </p:blipFill>
        <p:spPr>
          <a:xfrm>
            <a:off x="5281093" y="2660523"/>
            <a:ext cx="5249309" cy="3009900"/>
          </a:xfrm>
          <a:prstGeom prst="rect">
            <a:avLst/>
          </a:prstGeom>
          <a:ln w="28575">
            <a:solidFill>
              <a:srgbClr val="009ECD"/>
            </a:solidFill>
          </a:ln>
        </p:spPr>
      </p:pic>
      <p:grpSp>
        <p:nvGrpSpPr>
          <p:cNvPr id="13" name="Group 12">
            <a:extLst>
              <a:ext uri="{FF2B5EF4-FFF2-40B4-BE49-F238E27FC236}">
                <a16:creationId xmlns:a16="http://schemas.microsoft.com/office/drawing/2014/main" id="{180FD433-FC50-4AF9-8F52-D1BF10021996}"/>
              </a:ext>
            </a:extLst>
          </p:cNvPr>
          <p:cNvGrpSpPr/>
          <p:nvPr/>
        </p:nvGrpSpPr>
        <p:grpSpPr>
          <a:xfrm>
            <a:off x="3043646" y="2632166"/>
            <a:ext cx="7392125" cy="1810549"/>
            <a:chOff x="3043646" y="2632166"/>
            <a:chExt cx="7392125" cy="1810549"/>
          </a:xfrm>
        </p:grpSpPr>
        <p:sp>
          <p:nvSpPr>
            <p:cNvPr id="27" name="Rectangle 26">
              <a:extLst>
                <a:ext uri="{FF2B5EF4-FFF2-40B4-BE49-F238E27FC236}">
                  <a16:creationId xmlns:a16="http://schemas.microsoft.com/office/drawing/2014/main" id="{667F8BA0-73B6-2945-A97A-DA5D684F796C}"/>
                </a:ext>
              </a:extLst>
            </p:cNvPr>
            <p:cNvSpPr/>
            <p:nvPr/>
          </p:nvSpPr>
          <p:spPr>
            <a:xfrm>
              <a:off x="9622971" y="4126626"/>
              <a:ext cx="812800" cy="316089"/>
            </a:xfrm>
            <a:prstGeom prst="rect">
              <a:avLst/>
            </a:prstGeom>
            <a:noFill/>
            <a:ln w="28575">
              <a:solidFill>
                <a:srgbClr val="E055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Elbow Connector 7">
              <a:extLst>
                <a:ext uri="{FF2B5EF4-FFF2-40B4-BE49-F238E27FC236}">
                  <a16:creationId xmlns:a16="http://schemas.microsoft.com/office/drawing/2014/main" id="{B4AC60EF-2D2F-6343-9A0A-9A5C1BBDD4E3}"/>
                </a:ext>
              </a:extLst>
            </p:cNvPr>
            <p:cNvCxnSpPr>
              <a:cxnSpLocks/>
            </p:cNvCxnSpPr>
            <p:nvPr/>
          </p:nvCxnSpPr>
          <p:spPr>
            <a:xfrm>
              <a:off x="3043646" y="2632166"/>
              <a:ext cx="6579325" cy="1624148"/>
            </a:xfrm>
            <a:prstGeom prst="bentConnector3">
              <a:avLst>
                <a:gd name="adj1" fmla="val 50000"/>
              </a:avLst>
            </a:prstGeom>
            <a:ln w="28575">
              <a:solidFill>
                <a:srgbClr val="E05529"/>
              </a:solidFill>
            </a:ln>
          </p:spPr>
          <p:style>
            <a:lnRef idx="1">
              <a:schemeClr val="accent1"/>
            </a:lnRef>
            <a:fillRef idx="0">
              <a:schemeClr val="accent1"/>
            </a:fillRef>
            <a:effectRef idx="0">
              <a:schemeClr val="accent1"/>
            </a:effectRef>
            <a:fontRef idx="minor">
              <a:schemeClr val="tx1"/>
            </a:fontRef>
          </p:style>
        </p:cxnSp>
      </p:grpSp>
      <p:grpSp>
        <p:nvGrpSpPr>
          <p:cNvPr id="14" name="Group 13">
            <a:extLst>
              <a:ext uri="{FF2B5EF4-FFF2-40B4-BE49-F238E27FC236}">
                <a16:creationId xmlns:a16="http://schemas.microsoft.com/office/drawing/2014/main" id="{0DC0FACC-D4B7-4B11-9A49-0277A9DC52A0}"/>
              </a:ext>
            </a:extLst>
          </p:cNvPr>
          <p:cNvGrpSpPr/>
          <p:nvPr/>
        </p:nvGrpSpPr>
        <p:grpSpPr>
          <a:xfrm>
            <a:off x="3696789" y="2893420"/>
            <a:ext cx="4823221" cy="2805359"/>
            <a:chOff x="3696789" y="2893420"/>
            <a:chExt cx="4823221" cy="2805359"/>
          </a:xfrm>
        </p:grpSpPr>
        <p:sp>
          <p:nvSpPr>
            <p:cNvPr id="28" name="Rectangle 27">
              <a:extLst>
                <a:ext uri="{FF2B5EF4-FFF2-40B4-BE49-F238E27FC236}">
                  <a16:creationId xmlns:a16="http://schemas.microsoft.com/office/drawing/2014/main" id="{F0CCD6DE-2890-524F-BE2C-8DF41E48C07C}"/>
                </a:ext>
              </a:extLst>
            </p:cNvPr>
            <p:cNvSpPr/>
            <p:nvPr/>
          </p:nvSpPr>
          <p:spPr>
            <a:xfrm>
              <a:off x="5190458" y="4375304"/>
              <a:ext cx="3329552" cy="1323475"/>
            </a:xfrm>
            <a:prstGeom prst="rect">
              <a:avLst/>
            </a:prstGeom>
            <a:noFill/>
            <a:ln w="28575">
              <a:solidFill>
                <a:srgbClr val="E055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 name="Group 31">
              <a:extLst>
                <a:ext uri="{FF2B5EF4-FFF2-40B4-BE49-F238E27FC236}">
                  <a16:creationId xmlns:a16="http://schemas.microsoft.com/office/drawing/2014/main" id="{595DB269-D69D-1F43-A83B-E6C089F3B1CC}"/>
                </a:ext>
              </a:extLst>
            </p:cNvPr>
            <p:cNvGrpSpPr/>
            <p:nvPr/>
          </p:nvGrpSpPr>
          <p:grpSpPr>
            <a:xfrm>
              <a:off x="3696789" y="2893420"/>
              <a:ext cx="1493669" cy="2143622"/>
              <a:chOff x="3696789" y="2893420"/>
              <a:chExt cx="1493669" cy="2143622"/>
            </a:xfrm>
          </p:grpSpPr>
          <p:cxnSp>
            <p:nvCxnSpPr>
              <p:cNvPr id="22" name="Elbow Connector 21">
                <a:extLst>
                  <a:ext uri="{FF2B5EF4-FFF2-40B4-BE49-F238E27FC236}">
                    <a16:creationId xmlns:a16="http://schemas.microsoft.com/office/drawing/2014/main" id="{EF5E6369-8186-DE4A-B3DC-7BAD6E2FA77A}"/>
                  </a:ext>
                </a:extLst>
              </p:cNvPr>
              <p:cNvCxnSpPr>
                <a:cxnSpLocks/>
                <a:stCxn id="28" idx="1"/>
              </p:cNvCxnSpPr>
              <p:nvPr/>
            </p:nvCxnSpPr>
            <p:spPr>
              <a:xfrm rot="10800000">
                <a:off x="4595950" y="2893420"/>
                <a:ext cx="594508" cy="2143622"/>
              </a:xfrm>
              <a:prstGeom prst="bentConnector2">
                <a:avLst/>
              </a:prstGeom>
              <a:ln w="28575">
                <a:solidFill>
                  <a:srgbClr val="E05529"/>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266C843F-A70E-D343-8DEA-8ABA25DBB968}"/>
                  </a:ext>
                </a:extLst>
              </p:cNvPr>
              <p:cNvCxnSpPr>
                <a:cxnSpLocks/>
              </p:cNvCxnSpPr>
              <p:nvPr/>
            </p:nvCxnSpPr>
            <p:spPr>
              <a:xfrm flipH="1">
                <a:off x="3696789" y="2905107"/>
                <a:ext cx="899160" cy="0"/>
              </a:xfrm>
              <a:prstGeom prst="line">
                <a:avLst/>
              </a:prstGeom>
              <a:ln w="28575">
                <a:solidFill>
                  <a:srgbClr val="E05529"/>
                </a:solidFill>
              </a:ln>
            </p:spPr>
            <p:style>
              <a:lnRef idx="1">
                <a:schemeClr val="accent1"/>
              </a:lnRef>
              <a:fillRef idx="0">
                <a:schemeClr val="accent1"/>
              </a:fillRef>
              <a:effectRef idx="0">
                <a:schemeClr val="accent1"/>
              </a:effectRef>
              <a:fontRef idx="minor">
                <a:schemeClr val="tx1"/>
              </a:fontRef>
            </p:style>
          </p:cxnSp>
        </p:grpSp>
      </p:grpSp>
      <p:pic>
        <p:nvPicPr>
          <p:cNvPr id="11" name="Picture 10" descr="A drawing of a face&#10;&#10;Description automatically generated">
            <a:extLst>
              <a:ext uri="{FF2B5EF4-FFF2-40B4-BE49-F238E27FC236}">
                <a16:creationId xmlns:a16="http://schemas.microsoft.com/office/drawing/2014/main" id="{25C1F2C2-4155-0143-93A1-9F0E7884FDE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286007" y="1906617"/>
            <a:ext cx="466725" cy="515488"/>
          </a:xfrm>
          <a:prstGeom prst="rect">
            <a:avLst/>
          </a:prstGeom>
          <a:ln w="28575">
            <a:solidFill>
              <a:srgbClr val="009ECD"/>
            </a:solidFill>
          </a:ln>
        </p:spPr>
      </p:pic>
    </p:spTree>
    <p:extLst>
      <p:ext uri="{BB962C8B-B14F-4D97-AF65-F5344CB8AC3E}">
        <p14:creationId xmlns:p14="http://schemas.microsoft.com/office/powerpoint/2010/main" val="3775164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subTnLst>
                                    <p:set>
                                      <p:cBhvr override="childStyle">
                                        <p:cTn dur="1" fill="hold" display="0" masterRel="nextClick" afterEffect="1"/>
                                        <p:tgtEl>
                                          <p:spTgt spid="13"/>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subTnLst>
                                    <p:set>
                                      <p:cBhvr override="childStyle">
                                        <p:cTn dur="1" fill="hold" display="0" masterRel="nextClick" afterEffect="1"/>
                                        <p:tgtEl>
                                          <p:spTgt spid="14"/>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D5A4CFC-9794-2012-8571-BF78CB7D777E}"/>
              </a:ext>
            </a:extLst>
          </p:cNvPr>
          <p:cNvSpPr>
            <a:spLocks noGrp="1"/>
          </p:cNvSpPr>
          <p:nvPr>
            <p:ph type="title"/>
          </p:nvPr>
        </p:nvSpPr>
        <p:spPr/>
        <p:txBody>
          <a:bodyPr/>
          <a:lstStyle/>
          <a:p>
            <a:r>
              <a:rPr lang="en-US" dirty="0"/>
              <a:t>SCHOOLOGY</a:t>
            </a:r>
          </a:p>
        </p:txBody>
      </p:sp>
      <p:sp>
        <p:nvSpPr>
          <p:cNvPr id="12" name="TextBox 11">
            <a:extLst>
              <a:ext uri="{FF2B5EF4-FFF2-40B4-BE49-F238E27FC236}">
                <a16:creationId xmlns:a16="http://schemas.microsoft.com/office/drawing/2014/main" id="{52C407FD-D1FA-8D7A-85B6-02393922625C}"/>
              </a:ext>
            </a:extLst>
          </p:cNvPr>
          <p:cNvSpPr txBox="1"/>
          <p:nvPr/>
        </p:nvSpPr>
        <p:spPr>
          <a:xfrm>
            <a:off x="1669192" y="2488965"/>
            <a:ext cx="3528383" cy="8925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50" normalizeH="0" baseline="0" noProof="0" dirty="0">
                <a:ln>
                  <a:noFill/>
                </a:ln>
                <a:solidFill>
                  <a:srgbClr val="E7E6E6">
                    <a:lumMod val="50000"/>
                  </a:srgbClr>
                </a:solidFill>
                <a:effectLst/>
                <a:uLnTx/>
                <a:uFillTx/>
                <a:latin typeface="Arial"/>
                <a:ea typeface="+mn-ea"/>
                <a:cs typeface="+mn-cs"/>
              </a:rPr>
              <a:t>ACCESS THROUGH COURSE HOME</a:t>
            </a:r>
          </a:p>
        </p:txBody>
      </p:sp>
      <p:cxnSp>
        <p:nvCxnSpPr>
          <p:cNvPr id="16" name="Straight Connector 15">
            <a:extLst>
              <a:ext uri="{FF2B5EF4-FFF2-40B4-BE49-F238E27FC236}">
                <a16:creationId xmlns:a16="http://schemas.microsoft.com/office/drawing/2014/main" id="{2175405E-E79C-00A8-2ECB-2BED2FE3C764}"/>
              </a:ext>
            </a:extLst>
          </p:cNvPr>
          <p:cNvCxnSpPr>
            <a:cxnSpLocks/>
          </p:cNvCxnSpPr>
          <p:nvPr/>
        </p:nvCxnSpPr>
        <p:spPr>
          <a:xfrm>
            <a:off x="1744473" y="3367357"/>
            <a:ext cx="3377820" cy="0"/>
          </a:xfrm>
          <a:prstGeom prst="line">
            <a:avLst/>
          </a:prstGeom>
          <a:ln w="28575">
            <a:solidFill>
              <a:srgbClr val="5F2165"/>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7698E778-7AFD-6838-49D6-F76148EC9B00}"/>
              </a:ext>
            </a:extLst>
          </p:cNvPr>
          <p:cNvSpPr txBox="1"/>
          <p:nvPr/>
        </p:nvSpPr>
        <p:spPr>
          <a:xfrm>
            <a:off x="1696523" y="3476484"/>
            <a:ext cx="394409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600" b="0" i="0" u="none" strike="noStrike" kern="1200" cap="none" spc="-50" normalizeH="0" baseline="0" noProof="0" dirty="0">
                <a:ln>
                  <a:noFill/>
                </a:ln>
                <a:solidFill>
                  <a:srgbClr val="E7E6E6">
                    <a:lumMod val="25000"/>
                  </a:srgbClr>
                </a:solidFill>
                <a:effectLst/>
                <a:uLnTx/>
                <a:uFillTx/>
                <a:latin typeface="Arial"/>
                <a:ea typeface="+mn-ea"/>
                <a:cs typeface="+mn-cs"/>
              </a:rPr>
              <a:t>Your integrated Gale resources will appear in the tool bar on the left.</a:t>
            </a:r>
            <a:endParaRPr kumimoji="0" lang="en-US" sz="1600" b="0" i="0" u="none" strike="noStrike" kern="1200" cap="none" spc="0" normalizeH="0" baseline="0" noProof="0" dirty="0">
              <a:ln>
                <a:noFill/>
              </a:ln>
              <a:solidFill>
                <a:srgbClr val="E7E6E6">
                  <a:lumMod val="25000"/>
                </a:srgbClr>
              </a:solidFill>
              <a:effectLst/>
              <a:uLnTx/>
              <a:uFillTx/>
              <a:latin typeface="Arial"/>
              <a:ea typeface="+mn-ea"/>
              <a:cs typeface="+mn-cs"/>
            </a:endParaRPr>
          </a:p>
        </p:txBody>
      </p:sp>
      <p:pic>
        <p:nvPicPr>
          <p:cNvPr id="18" name="Picture 17" descr="Icon&#10;&#10;Description automatically generated">
            <a:extLst>
              <a:ext uri="{FF2B5EF4-FFF2-40B4-BE49-F238E27FC236}">
                <a16:creationId xmlns:a16="http://schemas.microsoft.com/office/drawing/2014/main" id="{1CE48353-ECDD-3D2D-0839-A242D8158097}"/>
              </a:ext>
            </a:extLst>
          </p:cNvPr>
          <p:cNvPicPr>
            <a:picLocks noChangeAspect="1"/>
          </p:cNvPicPr>
          <p:nvPr/>
        </p:nvPicPr>
        <p:blipFill>
          <a:blip r:embed="rId3"/>
          <a:stretch>
            <a:fillRect/>
          </a:stretch>
        </p:blipFill>
        <p:spPr>
          <a:xfrm>
            <a:off x="405938" y="2591486"/>
            <a:ext cx="1134820" cy="1138774"/>
          </a:xfrm>
          <a:prstGeom prst="rect">
            <a:avLst/>
          </a:prstGeom>
        </p:spPr>
      </p:pic>
      <p:pic>
        <p:nvPicPr>
          <p:cNvPr id="3" name="Picture 2">
            <a:extLst>
              <a:ext uri="{FF2B5EF4-FFF2-40B4-BE49-F238E27FC236}">
                <a16:creationId xmlns:a16="http://schemas.microsoft.com/office/drawing/2014/main" id="{AD986DEF-EB49-58C0-2F6A-1E4F3F560910}"/>
              </a:ext>
            </a:extLst>
          </p:cNvPr>
          <p:cNvPicPr>
            <a:picLocks noChangeAspect="1"/>
          </p:cNvPicPr>
          <p:nvPr/>
        </p:nvPicPr>
        <p:blipFill rotWithShape="1">
          <a:blip r:embed="rId4"/>
          <a:srcRect b="3848"/>
          <a:stretch/>
        </p:blipFill>
        <p:spPr>
          <a:xfrm>
            <a:off x="5637400" y="1353313"/>
            <a:ext cx="6321363" cy="3526430"/>
          </a:xfrm>
          <a:prstGeom prst="rect">
            <a:avLst/>
          </a:prstGeom>
          <a:ln w="28575">
            <a:solidFill>
              <a:schemeClr val="bg2"/>
            </a:solidFill>
          </a:ln>
        </p:spPr>
      </p:pic>
      <p:pic>
        <p:nvPicPr>
          <p:cNvPr id="9" name="Picture 8" descr="Graphical user interface, text&#10;&#10;Description automatically generated">
            <a:extLst>
              <a:ext uri="{FF2B5EF4-FFF2-40B4-BE49-F238E27FC236}">
                <a16:creationId xmlns:a16="http://schemas.microsoft.com/office/drawing/2014/main" id="{E207A35B-F246-8A14-E168-67506A19AA0F}"/>
              </a:ext>
            </a:extLst>
          </p:cNvPr>
          <p:cNvPicPr>
            <a:picLocks noChangeAspect="1"/>
          </p:cNvPicPr>
          <p:nvPr/>
        </p:nvPicPr>
        <p:blipFill>
          <a:blip r:embed="rId5"/>
          <a:stretch>
            <a:fillRect/>
          </a:stretch>
        </p:blipFill>
        <p:spPr>
          <a:xfrm>
            <a:off x="5840696" y="3119977"/>
            <a:ext cx="1421372" cy="2742747"/>
          </a:xfrm>
          <a:prstGeom prst="rect">
            <a:avLst/>
          </a:prstGeom>
          <a:ln w="28575">
            <a:solidFill>
              <a:srgbClr val="009ECD"/>
            </a:solidFill>
          </a:ln>
        </p:spPr>
      </p:pic>
    </p:spTree>
    <p:extLst>
      <p:ext uri="{BB962C8B-B14F-4D97-AF65-F5344CB8AC3E}">
        <p14:creationId xmlns:p14="http://schemas.microsoft.com/office/powerpoint/2010/main" val="312267430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4D81D30-A739-F04C-88F6-D0C9987CCD68}"/>
              </a:ext>
            </a:extLst>
          </p:cNvPr>
          <p:cNvSpPr>
            <a:spLocks noGrp="1"/>
          </p:cNvSpPr>
          <p:nvPr>
            <p:ph type="title"/>
          </p:nvPr>
        </p:nvSpPr>
        <p:spPr/>
        <p:txBody>
          <a:bodyPr/>
          <a:lstStyle/>
          <a:p>
            <a:r>
              <a:rPr lang="en-US" dirty="0">
                <a:latin typeface="+mn-lt"/>
              </a:rPr>
              <a:t>DEVELOP RESEARCH SKILLS</a:t>
            </a:r>
          </a:p>
        </p:txBody>
      </p:sp>
      <p:sp>
        <p:nvSpPr>
          <p:cNvPr id="5" name="Rectangle 4">
            <a:extLst>
              <a:ext uri="{FF2B5EF4-FFF2-40B4-BE49-F238E27FC236}">
                <a16:creationId xmlns:a16="http://schemas.microsoft.com/office/drawing/2014/main" id="{2472EA30-152A-9545-9718-AD5708F11769}"/>
              </a:ext>
            </a:extLst>
          </p:cNvPr>
          <p:cNvSpPr/>
          <p:nvPr/>
        </p:nvSpPr>
        <p:spPr>
          <a:xfrm>
            <a:off x="685800" y="1517455"/>
            <a:ext cx="3390900" cy="393790"/>
          </a:xfrm>
          <a:prstGeom prst="rect">
            <a:avLst/>
          </a:prstGeom>
          <a:solidFill>
            <a:srgbClr val="009ECD"/>
          </a:solidFill>
          <a:ln>
            <a:solidFill>
              <a:srgbClr val="009ECD"/>
            </a:solid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r>
              <a:rPr lang="en-US" b="1" dirty="0"/>
              <a:t>CITE</a:t>
            </a:r>
          </a:p>
        </p:txBody>
      </p:sp>
      <p:cxnSp>
        <p:nvCxnSpPr>
          <p:cNvPr id="6" name="Straight Connector 5">
            <a:extLst>
              <a:ext uri="{FF2B5EF4-FFF2-40B4-BE49-F238E27FC236}">
                <a16:creationId xmlns:a16="http://schemas.microsoft.com/office/drawing/2014/main" id="{07BC3C2D-D0F1-2F42-BF86-170A45A25AE8}"/>
              </a:ext>
            </a:extLst>
          </p:cNvPr>
          <p:cNvCxnSpPr>
            <a:cxnSpLocks/>
          </p:cNvCxnSpPr>
          <p:nvPr/>
        </p:nvCxnSpPr>
        <p:spPr>
          <a:xfrm>
            <a:off x="685800" y="1907051"/>
            <a:ext cx="339090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23CED93C-CE1E-5444-B0A7-70D04B2CC7F1}"/>
              </a:ext>
            </a:extLst>
          </p:cNvPr>
          <p:cNvSpPr txBox="1"/>
          <p:nvPr/>
        </p:nvSpPr>
        <p:spPr>
          <a:xfrm>
            <a:off x="685800" y="2165684"/>
            <a:ext cx="3390900" cy="1154162"/>
          </a:xfrm>
          <a:prstGeom prst="rect">
            <a:avLst/>
          </a:prstGeom>
          <a:noFill/>
        </p:spPr>
        <p:txBody>
          <a:bodyPr wrap="square" rtlCol="0">
            <a:spAutoFit/>
          </a:bodyPr>
          <a:lstStyle/>
          <a:p>
            <a:pPr>
              <a:spcAft>
                <a:spcPts val="300"/>
              </a:spcAft>
            </a:pPr>
            <a:r>
              <a:rPr lang="en-US" sz="1600" b="1" spc="-40" dirty="0">
                <a:solidFill>
                  <a:srgbClr val="009ECD"/>
                </a:solidFill>
              </a:rPr>
              <a:t>Click for MLA, APA, Chicago</a:t>
            </a:r>
          </a:p>
          <a:p>
            <a:pPr marL="239713" lvl="1">
              <a:spcAft>
                <a:spcPts val="300"/>
              </a:spcAft>
            </a:pPr>
            <a:r>
              <a:rPr lang="en-US" sz="1600" spc="-40" dirty="0">
                <a:solidFill>
                  <a:schemeClr val="bg2">
                    <a:lumMod val="50000"/>
                  </a:schemeClr>
                </a:solidFill>
              </a:rPr>
              <a:t>Select, copy, and paste</a:t>
            </a:r>
          </a:p>
          <a:p>
            <a:pPr marL="239713" lvl="1">
              <a:spcAft>
                <a:spcPts val="300"/>
              </a:spcAft>
            </a:pPr>
            <a:r>
              <a:rPr lang="en-US" sz="1600" spc="-40" dirty="0">
                <a:solidFill>
                  <a:schemeClr val="bg2">
                    <a:lumMod val="50000"/>
                  </a:schemeClr>
                </a:solidFill>
              </a:rPr>
              <a:t>Export – </a:t>
            </a:r>
            <a:r>
              <a:rPr lang="en-US" sz="1600" spc="-40" dirty="0" err="1">
                <a:solidFill>
                  <a:schemeClr val="bg2">
                    <a:lumMod val="50000"/>
                  </a:schemeClr>
                </a:solidFill>
              </a:rPr>
              <a:t>NoodleTools</a:t>
            </a:r>
            <a:r>
              <a:rPr lang="en-US" sz="1600" spc="-40" dirty="0">
                <a:solidFill>
                  <a:schemeClr val="bg2">
                    <a:lumMod val="50000"/>
                  </a:schemeClr>
                </a:solidFill>
              </a:rPr>
              <a:t>, </a:t>
            </a:r>
            <a:r>
              <a:rPr lang="en-US" sz="1600" spc="-40" dirty="0" err="1">
                <a:solidFill>
                  <a:schemeClr val="bg2">
                    <a:lumMod val="50000"/>
                  </a:schemeClr>
                </a:solidFill>
              </a:rPr>
              <a:t>EasyBib</a:t>
            </a:r>
            <a:r>
              <a:rPr lang="en-US" sz="1600" spc="-40" dirty="0">
                <a:solidFill>
                  <a:schemeClr val="bg2">
                    <a:lumMod val="50000"/>
                  </a:schemeClr>
                </a:solidFill>
              </a:rPr>
              <a:t>, and more</a:t>
            </a:r>
          </a:p>
        </p:txBody>
      </p:sp>
      <p:pic>
        <p:nvPicPr>
          <p:cNvPr id="3" name="Picture 2">
            <a:extLst>
              <a:ext uri="{FF2B5EF4-FFF2-40B4-BE49-F238E27FC236}">
                <a16:creationId xmlns:a16="http://schemas.microsoft.com/office/drawing/2014/main" id="{E4CA9EF5-CF14-FB46-BBB6-681056E2C2F2}"/>
              </a:ext>
            </a:extLst>
          </p:cNvPr>
          <p:cNvPicPr>
            <a:picLocks noChangeAspect="1"/>
          </p:cNvPicPr>
          <p:nvPr/>
        </p:nvPicPr>
        <p:blipFill>
          <a:blip r:embed="rId3"/>
          <a:srcRect/>
          <a:stretch/>
        </p:blipFill>
        <p:spPr>
          <a:xfrm>
            <a:off x="4478060" y="1517456"/>
            <a:ext cx="6855378" cy="4388044"/>
          </a:xfrm>
          <a:prstGeom prst="rect">
            <a:avLst/>
          </a:prstGeom>
          <a:ln w="28575">
            <a:solidFill>
              <a:schemeClr val="bg2"/>
            </a:solidFill>
          </a:ln>
        </p:spPr>
      </p:pic>
      <p:cxnSp>
        <p:nvCxnSpPr>
          <p:cNvPr id="33" name="Straight Connector 32">
            <a:extLst>
              <a:ext uri="{FF2B5EF4-FFF2-40B4-BE49-F238E27FC236}">
                <a16:creationId xmlns:a16="http://schemas.microsoft.com/office/drawing/2014/main" id="{AE760F1D-C370-3E45-B3DC-181B117AE470}"/>
              </a:ext>
            </a:extLst>
          </p:cNvPr>
          <p:cNvCxnSpPr>
            <a:cxnSpLocks/>
          </p:cNvCxnSpPr>
          <p:nvPr/>
        </p:nvCxnSpPr>
        <p:spPr>
          <a:xfrm>
            <a:off x="658906" y="3614828"/>
            <a:ext cx="3390900"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0F9398BE-4F2B-6649-B441-E068F5A91F1D}"/>
              </a:ext>
            </a:extLst>
          </p:cNvPr>
          <p:cNvSpPr txBox="1"/>
          <p:nvPr/>
        </p:nvSpPr>
        <p:spPr>
          <a:xfrm>
            <a:off x="685800" y="3869267"/>
            <a:ext cx="3390900" cy="623248"/>
          </a:xfrm>
          <a:prstGeom prst="rect">
            <a:avLst/>
          </a:prstGeom>
          <a:noFill/>
        </p:spPr>
        <p:txBody>
          <a:bodyPr wrap="square" rtlCol="0">
            <a:spAutoFit/>
          </a:bodyPr>
          <a:lstStyle/>
          <a:p>
            <a:pPr>
              <a:spcAft>
                <a:spcPts val="300"/>
              </a:spcAft>
            </a:pPr>
            <a:r>
              <a:rPr lang="en-US" sz="1600" b="1" spc="-30" dirty="0">
                <a:solidFill>
                  <a:srgbClr val="009ECD"/>
                </a:solidFill>
              </a:rPr>
              <a:t>Or, Select Style and Export Result</a:t>
            </a:r>
          </a:p>
          <a:p>
            <a:pPr marL="239713" lvl="1">
              <a:spcAft>
                <a:spcPts val="300"/>
              </a:spcAft>
            </a:pPr>
            <a:r>
              <a:rPr lang="en-US" sz="1600" spc="-40" dirty="0">
                <a:solidFill>
                  <a:schemeClr val="bg2">
                    <a:lumMod val="50000"/>
                  </a:schemeClr>
                </a:solidFill>
              </a:rPr>
              <a:t>Scroll to bottom and choose style</a:t>
            </a:r>
          </a:p>
        </p:txBody>
      </p:sp>
      <p:pic>
        <p:nvPicPr>
          <p:cNvPr id="7" name="Picture 6">
            <a:extLst>
              <a:ext uri="{FF2B5EF4-FFF2-40B4-BE49-F238E27FC236}">
                <a16:creationId xmlns:a16="http://schemas.microsoft.com/office/drawing/2014/main" id="{65FECFDA-A7D2-BD47-A4F0-452D78E3285E}"/>
              </a:ext>
            </a:extLst>
          </p:cNvPr>
          <p:cNvPicPr>
            <a:picLocks noChangeAspect="1"/>
          </p:cNvPicPr>
          <p:nvPr/>
        </p:nvPicPr>
        <p:blipFill>
          <a:blip r:embed="rId4"/>
          <a:srcRect/>
          <a:stretch/>
        </p:blipFill>
        <p:spPr>
          <a:xfrm>
            <a:off x="4821400" y="3319846"/>
            <a:ext cx="6168695" cy="2794000"/>
          </a:xfrm>
          <a:prstGeom prst="rect">
            <a:avLst/>
          </a:prstGeom>
          <a:ln w="28575">
            <a:solidFill>
              <a:srgbClr val="009ECD"/>
            </a:solidFill>
          </a:ln>
        </p:spPr>
      </p:pic>
      <p:sp>
        <p:nvSpPr>
          <p:cNvPr id="21" name="Rectangle 20">
            <a:extLst>
              <a:ext uri="{FF2B5EF4-FFF2-40B4-BE49-F238E27FC236}">
                <a16:creationId xmlns:a16="http://schemas.microsoft.com/office/drawing/2014/main" id="{7A7EC4F3-8DB5-7A43-897A-275AD3D3AB86}"/>
              </a:ext>
            </a:extLst>
          </p:cNvPr>
          <p:cNvSpPr/>
          <p:nvPr/>
        </p:nvSpPr>
        <p:spPr>
          <a:xfrm>
            <a:off x="4821400" y="4320596"/>
            <a:ext cx="2908515" cy="186535"/>
          </a:xfrm>
          <a:prstGeom prst="rect">
            <a:avLst/>
          </a:prstGeom>
          <a:noFill/>
          <a:ln w="28575">
            <a:solidFill>
              <a:srgbClr val="E055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Elbow Connector 13">
            <a:extLst>
              <a:ext uri="{FF2B5EF4-FFF2-40B4-BE49-F238E27FC236}">
                <a16:creationId xmlns:a16="http://schemas.microsoft.com/office/drawing/2014/main" id="{69FBE73E-2A4A-CC40-9954-4B2BA49ED6B8}"/>
              </a:ext>
            </a:extLst>
          </p:cNvPr>
          <p:cNvCxnSpPr>
            <a:endCxn id="21" idx="1"/>
          </p:cNvCxnSpPr>
          <p:nvPr/>
        </p:nvCxnSpPr>
        <p:spPr>
          <a:xfrm>
            <a:off x="4011355" y="4171851"/>
            <a:ext cx="810045" cy="242013"/>
          </a:xfrm>
          <a:prstGeom prst="bentConnector3">
            <a:avLst/>
          </a:prstGeom>
          <a:ln w="28575">
            <a:solidFill>
              <a:srgbClr val="E0552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731050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4D81D30-A739-F04C-88F6-D0C9987CCD68}"/>
              </a:ext>
            </a:extLst>
          </p:cNvPr>
          <p:cNvSpPr>
            <a:spLocks noGrp="1"/>
          </p:cNvSpPr>
          <p:nvPr>
            <p:ph type="title"/>
          </p:nvPr>
        </p:nvSpPr>
        <p:spPr/>
        <p:txBody>
          <a:bodyPr/>
          <a:lstStyle/>
          <a:p>
            <a:r>
              <a:rPr lang="en-US" dirty="0">
                <a:latin typeface="+mn-lt"/>
              </a:rPr>
              <a:t>DEVELOP RESEARCH SKILLS</a:t>
            </a:r>
          </a:p>
        </p:txBody>
      </p:sp>
      <p:sp>
        <p:nvSpPr>
          <p:cNvPr id="5" name="Rectangle 4">
            <a:extLst>
              <a:ext uri="{FF2B5EF4-FFF2-40B4-BE49-F238E27FC236}">
                <a16:creationId xmlns:a16="http://schemas.microsoft.com/office/drawing/2014/main" id="{2472EA30-152A-9545-9718-AD5708F11769}"/>
              </a:ext>
            </a:extLst>
          </p:cNvPr>
          <p:cNvSpPr/>
          <p:nvPr/>
        </p:nvSpPr>
        <p:spPr>
          <a:xfrm>
            <a:off x="685800" y="1517455"/>
            <a:ext cx="3390900" cy="393790"/>
          </a:xfrm>
          <a:prstGeom prst="rect">
            <a:avLst/>
          </a:prstGeom>
          <a:solidFill>
            <a:srgbClr val="009ECD"/>
          </a:solidFill>
          <a:ln>
            <a:solidFill>
              <a:srgbClr val="009ECD"/>
            </a:solid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r>
              <a:rPr lang="en-US" b="1" dirty="0"/>
              <a:t>CITE</a:t>
            </a:r>
          </a:p>
        </p:txBody>
      </p:sp>
      <p:cxnSp>
        <p:nvCxnSpPr>
          <p:cNvPr id="6" name="Straight Connector 5">
            <a:extLst>
              <a:ext uri="{FF2B5EF4-FFF2-40B4-BE49-F238E27FC236}">
                <a16:creationId xmlns:a16="http://schemas.microsoft.com/office/drawing/2014/main" id="{07BC3C2D-D0F1-2F42-BF86-170A45A25AE8}"/>
              </a:ext>
            </a:extLst>
          </p:cNvPr>
          <p:cNvCxnSpPr>
            <a:cxnSpLocks/>
          </p:cNvCxnSpPr>
          <p:nvPr/>
        </p:nvCxnSpPr>
        <p:spPr>
          <a:xfrm>
            <a:off x="685800" y="1907051"/>
            <a:ext cx="339090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23CED93C-CE1E-5444-B0A7-70D04B2CC7F1}"/>
              </a:ext>
            </a:extLst>
          </p:cNvPr>
          <p:cNvSpPr txBox="1"/>
          <p:nvPr/>
        </p:nvSpPr>
        <p:spPr>
          <a:xfrm>
            <a:off x="685800" y="2165684"/>
            <a:ext cx="3390900" cy="1154162"/>
          </a:xfrm>
          <a:prstGeom prst="rect">
            <a:avLst/>
          </a:prstGeom>
          <a:noFill/>
        </p:spPr>
        <p:txBody>
          <a:bodyPr wrap="square" rtlCol="0">
            <a:spAutoFit/>
          </a:bodyPr>
          <a:lstStyle/>
          <a:p>
            <a:pPr>
              <a:spcAft>
                <a:spcPts val="300"/>
              </a:spcAft>
            </a:pPr>
            <a:r>
              <a:rPr lang="en-US" sz="1600" b="1" spc="-40" dirty="0">
                <a:solidFill>
                  <a:srgbClr val="009ECD"/>
                </a:solidFill>
              </a:rPr>
              <a:t>Click for MLA, APA, Chicago</a:t>
            </a:r>
          </a:p>
          <a:p>
            <a:pPr marL="239713" lvl="1">
              <a:spcAft>
                <a:spcPts val="300"/>
              </a:spcAft>
            </a:pPr>
            <a:r>
              <a:rPr lang="en-US" sz="1600" spc="-40" dirty="0">
                <a:solidFill>
                  <a:schemeClr val="bg2">
                    <a:lumMod val="50000"/>
                  </a:schemeClr>
                </a:solidFill>
              </a:rPr>
              <a:t>Select, copy, and paste</a:t>
            </a:r>
          </a:p>
          <a:p>
            <a:pPr marL="239713" lvl="1">
              <a:spcAft>
                <a:spcPts val="300"/>
              </a:spcAft>
            </a:pPr>
            <a:r>
              <a:rPr lang="en-US" sz="1600" spc="-40" dirty="0">
                <a:solidFill>
                  <a:schemeClr val="bg2">
                    <a:lumMod val="50000"/>
                  </a:schemeClr>
                </a:solidFill>
              </a:rPr>
              <a:t>Export – </a:t>
            </a:r>
            <a:r>
              <a:rPr lang="en-US" sz="1600" spc="-40" dirty="0" err="1">
                <a:solidFill>
                  <a:schemeClr val="bg2">
                    <a:lumMod val="50000"/>
                  </a:schemeClr>
                </a:solidFill>
              </a:rPr>
              <a:t>NoodleTools</a:t>
            </a:r>
            <a:r>
              <a:rPr lang="en-US" sz="1600" spc="-40" dirty="0">
                <a:solidFill>
                  <a:schemeClr val="bg2">
                    <a:lumMod val="50000"/>
                  </a:schemeClr>
                </a:solidFill>
              </a:rPr>
              <a:t>, </a:t>
            </a:r>
            <a:r>
              <a:rPr lang="en-US" sz="1600" spc="-40" dirty="0" err="1">
                <a:solidFill>
                  <a:schemeClr val="bg2">
                    <a:lumMod val="50000"/>
                  </a:schemeClr>
                </a:solidFill>
              </a:rPr>
              <a:t>EasyBib</a:t>
            </a:r>
            <a:r>
              <a:rPr lang="en-US" sz="1600" spc="-40" dirty="0">
                <a:solidFill>
                  <a:schemeClr val="bg2">
                    <a:lumMod val="50000"/>
                  </a:schemeClr>
                </a:solidFill>
              </a:rPr>
              <a:t>, and more</a:t>
            </a:r>
          </a:p>
        </p:txBody>
      </p:sp>
      <p:cxnSp>
        <p:nvCxnSpPr>
          <p:cNvPr id="33" name="Straight Connector 32">
            <a:extLst>
              <a:ext uri="{FF2B5EF4-FFF2-40B4-BE49-F238E27FC236}">
                <a16:creationId xmlns:a16="http://schemas.microsoft.com/office/drawing/2014/main" id="{AE760F1D-C370-3E45-B3DC-181B117AE470}"/>
              </a:ext>
            </a:extLst>
          </p:cNvPr>
          <p:cNvCxnSpPr>
            <a:cxnSpLocks/>
          </p:cNvCxnSpPr>
          <p:nvPr/>
        </p:nvCxnSpPr>
        <p:spPr>
          <a:xfrm>
            <a:off x="658906" y="3614828"/>
            <a:ext cx="3390900"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0F9398BE-4F2B-6649-B441-E068F5A91F1D}"/>
              </a:ext>
            </a:extLst>
          </p:cNvPr>
          <p:cNvSpPr txBox="1"/>
          <p:nvPr/>
        </p:nvSpPr>
        <p:spPr>
          <a:xfrm>
            <a:off x="685800" y="3869267"/>
            <a:ext cx="3390900" cy="938719"/>
          </a:xfrm>
          <a:prstGeom prst="rect">
            <a:avLst/>
          </a:prstGeom>
          <a:noFill/>
        </p:spPr>
        <p:txBody>
          <a:bodyPr wrap="square" rtlCol="0">
            <a:spAutoFit/>
          </a:bodyPr>
          <a:lstStyle/>
          <a:p>
            <a:pPr>
              <a:spcAft>
                <a:spcPts val="300"/>
              </a:spcAft>
            </a:pPr>
            <a:r>
              <a:rPr lang="en-US" sz="1600" b="1" spc="-30" dirty="0">
                <a:solidFill>
                  <a:srgbClr val="009ECD"/>
                </a:solidFill>
              </a:rPr>
              <a:t>Or, Select Style and Export Result</a:t>
            </a:r>
          </a:p>
          <a:p>
            <a:pPr marL="239713" lvl="1">
              <a:spcAft>
                <a:spcPts val="300"/>
              </a:spcAft>
            </a:pPr>
            <a:r>
              <a:rPr lang="en-US" sz="1600" spc="-40" dirty="0">
                <a:solidFill>
                  <a:schemeClr val="bg2">
                    <a:lumMod val="50000"/>
                  </a:schemeClr>
                </a:solidFill>
              </a:rPr>
              <a:t>Scroll to bottom and choose style</a:t>
            </a:r>
          </a:p>
          <a:p>
            <a:pPr marL="239713" lvl="1">
              <a:spcAft>
                <a:spcPts val="300"/>
              </a:spcAft>
            </a:pPr>
            <a:r>
              <a:rPr lang="en-US" sz="1600" spc="-40" dirty="0">
                <a:solidFill>
                  <a:schemeClr val="bg2">
                    <a:lumMod val="50000"/>
                  </a:schemeClr>
                </a:solidFill>
              </a:rPr>
              <a:t>Export Document</a:t>
            </a:r>
          </a:p>
        </p:txBody>
      </p:sp>
      <p:pic>
        <p:nvPicPr>
          <p:cNvPr id="15" name="Picture 14" descr="A screenshot of a cell phone&#10;&#10;Description automatically generated">
            <a:extLst>
              <a:ext uri="{FF2B5EF4-FFF2-40B4-BE49-F238E27FC236}">
                <a16:creationId xmlns:a16="http://schemas.microsoft.com/office/drawing/2014/main" id="{D525AD69-596F-A147-8EFB-028D6A9E526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970750" y="1952061"/>
            <a:ext cx="1767600" cy="475161"/>
          </a:xfrm>
          <a:prstGeom prst="rect">
            <a:avLst/>
          </a:prstGeom>
          <a:ln w="28575">
            <a:solidFill>
              <a:srgbClr val="009ECD"/>
            </a:solidFill>
          </a:ln>
        </p:spPr>
      </p:pic>
      <p:grpSp>
        <p:nvGrpSpPr>
          <p:cNvPr id="8" name="Group 7">
            <a:extLst>
              <a:ext uri="{FF2B5EF4-FFF2-40B4-BE49-F238E27FC236}">
                <a16:creationId xmlns:a16="http://schemas.microsoft.com/office/drawing/2014/main" id="{5584E197-FD80-7CE9-492A-E20E10ACDDCA}"/>
              </a:ext>
            </a:extLst>
          </p:cNvPr>
          <p:cNvGrpSpPr/>
          <p:nvPr/>
        </p:nvGrpSpPr>
        <p:grpSpPr>
          <a:xfrm>
            <a:off x="4478060" y="1517456"/>
            <a:ext cx="6855378" cy="4388044"/>
            <a:chOff x="4478060" y="1517456"/>
            <a:chExt cx="6855378" cy="4388044"/>
          </a:xfrm>
        </p:grpSpPr>
        <p:pic>
          <p:nvPicPr>
            <p:cNvPr id="3" name="Picture 2">
              <a:extLst>
                <a:ext uri="{FF2B5EF4-FFF2-40B4-BE49-F238E27FC236}">
                  <a16:creationId xmlns:a16="http://schemas.microsoft.com/office/drawing/2014/main" id="{E4CA9EF5-CF14-FB46-BBB6-681056E2C2F2}"/>
                </a:ext>
              </a:extLst>
            </p:cNvPr>
            <p:cNvPicPr>
              <a:picLocks noChangeAspect="1"/>
            </p:cNvPicPr>
            <p:nvPr/>
          </p:nvPicPr>
          <p:blipFill>
            <a:blip r:embed="rId4"/>
            <a:srcRect/>
            <a:stretch/>
          </p:blipFill>
          <p:spPr>
            <a:xfrm>
              <a:off x="4478060" y="1517456"/>
              <a:ext cx="6855378" cy="4388044"/>
            </a:xfrm>
            <a:prstGeom prst="rect">
              <a:avLst/>
            </a:prstGeom>
            <a:ln w="28575">
              <a:solidFill>
                <a:schemeClr val="bg2"/>
              </a:solidFill>
            </a:ln>
          </p:spPr>
        </p:pic>
        <p:pic>
          <p:nvPicPr>
            <p:cNvPr id="7" name="Picture 6" descr="Icon&#10;&#10;Description automatically generated with low confidence">
              <a:extLst>
                <a:ext uri="{FF2B5EF4-FFF2-40B4-BE49-F238E27FC236}">
                  <a16:creationId xmlns:a16="http://schemas.microsoft.com/office/drawing/2014/main" id="{39ED57B1-934D-1D0F-FA11-A73733A91924}"/>
                </a:ext>
              </a:extLst>
            </p:cNvPr>
            <p:cNvPicPr>
              <a:picLocks noChangeAspect="1"/>
            </p:cNvPicPr>
            <p:nvPr/>
          </p:nvPicPr>
          <p:blipFill>
            <a:blip r:embed="rId5"/>
            <a:stretch>
              <a:fillRect/>
            </a:stretch>
          </p:blipFill>
          <p:spPr>
            <a:xfrm>
              <a:off x="9688146" y="3154248"/>
              <a:ext cx="1645292" cy="331195"/>
            </a:xfrm>
            <a:prstGeom prst="rect">
              <a:avLst/>
            </a:prstGeom>
          </p:spPr>
        </p:pic>
      </p:grpSp>
    </p:spTree>
    <p:extLst>
      <p:ext uri="{BB962C8B-B14F-4D97-AF65-F5344CB8AC3E}">
        <p14:creationId xmlns:p14="http://schemas.microsoft.com/office/powerpoint/2010/main" val="120622166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74E3E36-92AD-F34F-A33F-2246442E668C}"/>
              </a:ext>
            </a:extLst>
          </p:cNvPr>
          <p:cNvPicPr>
            <a:picLocks noChangeAspect="1"/>
          </p:cNvPicPr>
          <p:nvPr/>
        </p:nvPicPr>
        <p:blipFill>
          <a:blip r:embed="rId3"/>
          <a:srcRect/>
          <a:stretch/>
        </p:blipFill>
        <p:spPr>
          <a:xfrm>
            <a:off x="4401808" y="1499137"/>
            <a:ext cx="7007883" cy="4445000"/>
          </a:xfrm>
          <a:prstGeom prst="rect">
            <a:avLst/>
          </a:prstGeom>
        </p:spPr>
      </p:pic>
      <p:sp>
        <p:nvSpPr>
          <p:cNvPr id="4" name="Title 3">
            <a:extLst>
              <a:ext uri="{FF2B5EF4-FFF2-40B4-BE49-F238E27FC236}">
                <a16:creationId xmlns:a16="http://schemas.microsoft.com/office/drawing/2014/main" id="{94D81D30-A739-F04C-88F6-D0C9987CCD68}"/>
              </a:ext>
            </a:extLst>
          </p:cNvPr>
          <p:cNvSpPr>
            <a:spLocks noGrp="1"/>
          </p:cNvSpPr>
          <p:nvPr>
            <p:ph type="title"/>
          </p:nvPr>
        </p:nvSpPr>
        <p:spPr/>
        <p:txBody>
          <a:bodyPr/>
          <a:lstStyle/>
          <a:p>
            <a:r>
              <a:rPr lang="en-US" dirty="0">
                <a:latin typeface="+mn-lt"/>
              </a:rPr>
              <a:t>DEVELOP RESEARCH SKILLS</a:t>
            </a:r>
          </a:p>
        </p:txBody>
      </p:sp>
      <p:sp>
        <p:nvSpPr>
          <p:cNvPr id="5" name="Rectangle 4">
            <a:extLst>
              <a:ext uri="{FF2B5EF4-FFF2-40B4-BE49-F238E27FC236}">
                <a16:creationId xmlns:a16="http://schemas.microsoft.com/office/drawing/2014/main" id="{2472EA30-152A-9545-9718-AD5708F11769}"/>
              </a:ext>
            </a:extLst>
          </p:cNvPr>
          <p:cNvSpPr/>
          <p:nvPr/>
        </p:nvSpPr>
        <p:spPr>
          <a:xfrm>
            <a:off x="685800" y="1517455"/>
            <a:ext cx="3390900" cy="393790"/>
          </a:xfrm>
          <a:prstGeom prst="rect">
            <a:avLst/>
          </a:prstGeom>
          <a:solidFill>
            <a:srgbClr val="009ECD"/>
          </a:solidFill>
          <a:ln>
            <a:solidFill>
              <a:srgbClr val="009ECD"/>
            </a:solid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r>
              <a:rPr lang="en-US" b="1" dirty="0"/>
              <a:t>CITE</a:t>
            </a:r>
          </a:p>
        </p:txBody>
      </p:sp>
      <p:cxnSp>
        <p:nvCxnSpPr>
          <p:cNvPr id="6" name="Straight Connector 5">
            <a:extLst>
              <a:ext uri="{FF2B5EF4-FFF2-40B4-BE49-F238E27FC236}">
                <a16:creationId xmlns:a16="http://schemas.microsoft.com/office/drawing/2014/main" id="{07BC3C2D-D0F1-2F42-BF86-170A45A25AE8}"/>
              </a:ext>
            </a:extLst>
          </p:cNvPr>
          <p:cNvCxnSpPr>
            <a:cxnSpLocks/>
          </p:cNvCxnSpPr>
          <p:nvPr/>
        </p:nvCxnSpPr>
        <p:spPr>
          <a:xfrm>
            <a:off x="685800" y="1907051"/>
            <a:ext cx="339090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23CED93C-CE1E-5444-B0A7-70D04B2CC7F1}"/>
              </a:ext>
            </a:extLst>
          </p:cNvPr>
          <p:cNvSpPr txBox="1"/>
          <p:nvPr/>
        </p:nvSpPr>
        <p:spPr>
          <a:xfrm>
            <a:off x="685800" y="2165684"/>
            <a:ext cx="3390900" cy="1154162"/>
          </a:xfrm>
          <a:prstGeom prst="rect">
            <a:avLst/>
          </a:prstGeom>
          <a:noFill/>
        </p:spPr>
        <p:txBody>
          <a:bodyPr wrap="square" rtlCol="0">
            <a:spAutoFit/>
          </a:bodyPr>
          <a:lstStyle/>
          <a:p>
            <a:pPr>
              <a:spcAft>
                <a:spcPts val="300"/>
              </a:spcAft>
            </a:pPr>
            <a:r>
              <a:rPr lang="en-US" sz="1600" b="1" spc="-40" dirty="0">
                <a:solidFill>
                  <a:srgbClr val="009ECD"/>
                </a:solidFill>
              </a:rPr>
              <a:t>Click for MLA, APA, Chicago</a:t>
            </a:r>
          </a:p>
          <a:p>
            <a:pPr marL="239713" lvl="1">
              <a:spcAft>
                <a:spcPts val="300"/>
              </a:spcAft>
            </a:pPr>
            <a:r>
              <a:rPr lang="en-US" sz="1600" spc="-40" dirty="0">
                <a:solidFill>
                  <a:schemeClr val="bg2">
                    <a:lumMod val="50000"/>
                  </a:schemeClr>
                </a:solidFill>
              </a:rPr>
              <a:t>Select, copy, and paste</a:t>
            </a:r>
          </a:p>
          <a:p>
            <a:pPr marL="239713" lvl="1">
              <a:spcAft>
                <a:spcPts val="300"/>
              </a:spcAft>
            </a:pPr>
            <a:r>
              <a:rPr lang="en-US" sz="1600" spc="-40" dirty="0">
                <a:solidFill>
                  <a:schemeClr val="bg2">
                    <a:lumMod val="50000"/>
                  </a:schemeClr>
                </a:solidFill>
              </a:rPr>
              <a:t>Export – </a:t>
            </a:r>
            <a:r>
              <a:rPr lang="en-US" sz="1600" spc="-40" dirty="0" err="1">
                <a:solidFill>
                  <a:schemeClr val="bg2">
                    <a:lumMod val="50000"/>
                  </a:schemeClr>
                </a:solidFill>
              </a:rPr>
              <a:t>NoodleTools</a:t>
            </a:r>
            <a:r>
              <a:rPr lang="en-US" sz="1600" spc="-40" dirty="0">
                <a:solidFill>
                  <a:schemeClr val="bg2">
                    <a:lumMod val="50000"/>
                  </a:schemeClr>
                </a:solidFill>
              </a:rPr>
              <a:t>, </a:t>
            </a:r>
            <a:r>
              <a:rPr lang="en-US" sz="1600" spc="-40" dirty="0" err="1">
                <a:solidFill>
                  <a:schemeClr val="bg2">
                    <a:lumMod val="50000"/>
                  </a:schemeClr>
                </a:solidFill>
              </a:rPr>
              <a:t>EasyBib</a:t>
            </a:r>
            <a:r>
              <a:rPr lang="en-US" sz="1600" spc="-40" dirty="0">
                <a:solidFill>
                  <a:schemeClr val="bg2">
                    <a:lumMod val="50000"/>
                  </a:schemeClr>
                </a:solidFill>
              </a:rPr>
              <a:t>, and more</a:t>
            </a:r>
          </a:p>
        </p:txBody>
      </p:sp>
      <p:cxnSp>
        <p:nvCxnSpPr>
          <p:cNvPr id="33" name="Straight Connector 32">
            <a:extLst>
              <a:ext uri="{FF2B5EF4-FFF2-40B4-BE49-F238E27FC236}">
                <a16:creationId xmlns:a16="http://schemas.microsoft.com/office/drawing/2014/main" id="{AE760F1D-C370-3E45-B3DC-181B117AE470}"/>
              </a:ext>
            </a:extLst>
          </p:cNvPr>
          <p:cNvCxnSpPr>
            <a:cxnSpLocks/>
          </p:cNvCxnSpPr>
          <p:nvPr/>
        </p:nvCxnSpPr>
        <p:spPr>
          <a:xfrm>
            <a:off x="658906" y="3614828"/>
            <a:ext cx="3390900"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0F9398BE-4F2B-6649-B441-E068F5A91F1D}"/>
              </a:ext>
            </a:extLst>
          </p:cNvPr>
          <p:cNvSpPr txBox="1"/>
          <p:nvPr/>
        </p:nvSpPr>
        <p:spPr>
          <a:xfrm>
            <a:off x="685800" y="3869267"/>
            <a:ext cx="3390900" cy="1754326"/>
          </a:xfrm>
          <a:prstGeom prst="rect">
            <a:avLst/>
          </a:prstGeom>
          <a:noFill/>
        </p:spPr>
        <p:txBody>
          <a:bodyPr wrap="square" rtlCol="0">
            <a:spAutoFit/>
          </a:bodyPr>
          <a:lstStyle/>
          <a:p>
            <a:pPr>
              <a:spcAft>
                <a:spcPts val="300"/>
              </a:spcAft>
            </a:pPr>
            <a:r>
              <a:rPr lang="en-US" sz="1600" b="1" spc="-30" dirty="0">
                <a:solidFill>
                  <a:srgbClr val="009ECD"/>
                </a:solidFill>
              </a:rPr>
              <a:t>Or, Select Style and Export Result</a:t>
            </a:r>
          </a:p>
          <a:p>
            <a:pPr marL="239713" lvl="1">
              <a:spcAft>
                <a:spcPts val="300"/>
              </a:spcAft>
            </a:pPr>
            <a:r>
              <a:rPr lang="en-US" sz="1600" spc="-40" dirty="0">
                <a:solidFill>
                  <a:schemeClr val="bg2">
                    <a:lumMod val="50000"/>
                  </a:schemeClr>
                </a:solidFill>
              </a:rPr>
              <a:t>Scroll to bottom and choose style</a:t>
            </a:r>
          </a:p>
          <a:p>
            <a:pPr marL="239713" lvl="1">
              <a:spcAft>
                <a:spcPts val="300"/>
              </a:spcAft>
            </a:pPr>
            <a:r>
              <a:rPr lang="en-US" sz="1600" spc="-40" dirty="0">
                <a:solidFill>
                  <a:schemeClr val="bg2">
                    <a:lumMod val="50000"/>
                  </a:schemeClr>
                </a:solidFill>
              </a:rPr>
              <a:t>Export document</a:t>
            </a:r>
          </a:p>
          <a:p>
            <a:pPr marL="239713" lvl="1">
              <a:spcAft>
                <a:spcPts val="300"/>
              </a:spcAft>
            </a:pPr>
            <a:r>
              <a:rPr lang="en-US" sz="1600" spc="-40" dirty="0">
                <a:solidFill>
                  <a:schemeClr val="bg2">
                    <a:lumMod val="50000"/>
                  </a:schemeClr>
                </a:solidFill>
              </a:rPr>
              <a:t>View document text, highlights and notes, and selected citation</a:t>
            </a:r>
          </a:p>
          <a:p>
            <a:pPr marL="239713" lvl="1">
              <a:spcAft>
                <a:spcPts val="300"/>
              </a:spcAft>
            </a:pPr>
            <a:endParaRPr lang="en-US" spc="-40" dirty="0">
              <a:solidFill>
                <a:schemeClr val="bg2">
                  <a:lumMod val="50000"/>
                </a:schemeClr>
              </a:solidFill>
              <a:latin typeface="+mj-lt"/>
            </a:endParaRPr>
          </a:p>
        </p:txBody>
      </p:sp>
      <p:sp>
        <p:nvSpPr>
          <p:cNvPr id="13" name="Rectangle 12">
            <a:extLst>
              <a:ext uri="{FF2B5EF4-FFF2-40B4-BE49-F238E27FC236}">
                <a16:creationId xmlns:a16="http://schemas.microsoft.com/office/drawing/2014/main" id="{76D4F6B9-4B8A-404E-9B70-C45059C31944}"/>
              </a:ext>
            </a:extLst>
          </p:cNvPr>
          <p:cNvSpPr/>
          <p:nvPr/>
        </p:nvSpPr>
        <p:spPr>
          <a:xfrm>
            <a:off x="5544527" y="4810283"/>
            <a:ext cx="4384389" cy="854230"/>
          </a:xfrm>
          <a:prstGeom prst="rect">
            <a:avLst/>
          </a:prstGeom>
          <a:noFill/>
          <a:ln w="28575">
            <a:solidFill>
              <a:srgbClr val="E055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Elbow Connector 10">
            <a:extLst>
              <a:ext uri="{FF2B5EF4-FFF2-40B4-BE49-F238E27FC236}">
                <a16:creationId xmlns:a16="http://schemas.microsoft.com/office/drawing/2014/main" id="{71B15FD9-8ACD-E441-B0EC-8A866B2375AE}"/>
              </a:ext>
            </a:extLst>
          </p:cNvPr>
          <p:cNvCxnSpPr>
            <a:cxnSpLocks/>
            <a:endCxn id="13" idx="1"/>
          </p:cNvCxnSpPr>
          <p:nvPr/>
        </p:nvCxnSpPr>
        <p:spPr>
          <a:xfrm>
            <a:off x="4076700" y="4499415"/>
            <a:ext cx="1467827" cy="737983"/>
          </a:xfrm>
          <a:prstGeom prst="bentConnector3">
            <a:avLst/>
          </a:prstGeom>
          <a:ln w="28575">
            <a:solidFill>
              <a:srgbClr val="E0552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0626457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 Callout 8"/>
          <p:cNvSpPr/>
          <p:nvPr/>
        </p:nvSpPr>
        <p:spPr>
          <a:xfrm>
            <a:off x="3123921" y="517138"/>
            <a:ext cx="4495800" cy="3733800"/>
          </a:xfrm>
          <a:prstGeom prst="wedgeEllipseCallout">
            <a:avLst/>
          </a:prstGeom>
          <a:solidFill>
            <a:srgbClr val="00B0F0"/>
          </a:solid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Callout 9"/>
          <p:cNvSpPr/>
          <p:nvPr/>
        </p:nvSpPr>
        <p:spPr>
          <a:xfrm flipH="1">
            <a:off x="5276571" y="2958761"/>
            <a:ext cx="3276600" cy="2667000"/>
          </a:xfrm>
          <a:prstGeom prst="wedgeEllipseCallout">
            <a:avLst/>
          </a:prstGeom>
          <a:solidFill>
            <a:schemeClr val="accent1">
              <a:lumMod val="50000"/>
            </a:schemeClr>
          </a:solidFill>
          <a:ln w="762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p:cNvSpPr txBox="1"/>
          <p:nvPr/>
        </p:nvSpPr>
        <p:spPr>
          <a:xfrm>
            <a:off x="4162146" y="798988"/>
            <a:ext cx="1676400" cy="3170099"/>
          </a:xfrm>
          <a:prstGeom prst="rect">
            <a:avLst/>
          </a:prstGeom>
          <a:noFill/>
        </p:spPr>
        <p:txBody>
          <a:bodyPr wrap="square" rtlCol="0">
            <a:spAutoFit/>
          </a:bodyPr>
          <a:lstStyle/>
          <a:p>
            <a:r>
              <a:rPr lang="en-US" sz="20000" b="1" dirty="0">
                <a:solidFill>
                  <a:schemeClr val="bg1"/>
                </a:solidFill>
                <a:latin typeface="Arial" panose="020B0604020202020204" pitchFamily="34" charset="0"/>
                <a:cs typeface="Arial" panose="020B0604020202020204" pitchFamily="34" charset="0"/>
              </a:rPr>
              <a:t>?</a:t>
            </a:r>
          </a:p>
        </p:txBody>
      </p:sp>
      <p:sp>
        <p:nvSpPr>
          <p:cNvPr id="12" name="TextBox 11"/>
          <p:cNvSpPr txBox="1"/>
          <p:nvPr/>
        </p:nvSpPr>
        <p:spPr>
          <a:xfrm>
            <a:off x="6076671" y="3540186"/>
            <a:ext cx="1676400" cy="1631216"/>
          </a:xfrm>
          <a:prstGeom prst="rect">
            <a:avLst/>
          </a:prstGeom>
          <a:noFill/>
        </p:spPr>
        <p:txBody>
          <a:bodyPr wrap="square" rtlCol="0">
            <a:spAutoFit/>
          </a:bodyPr>
          <a:lstStyle/>
          <a:p>
            <a:pPr algn="r"/>
            <a:r>
              <a:rPr lang="en-US" sz="10000" b="1" dirty="0">
                <a:solidFill>
                  <a:schemeClr val="bg1"/>
                </a:solidFill>
                <a:latin typeface="+mj-lt"/>
                <a:cs typeface="Arial" panose="020B0604020202020204" pitchFamily="34" charset="0"/>
              </a:rPr>
              <a:t>…</a:t>
            </a:r>
          </a:p>
        </p:txBody>
      </p:sp>
    </p:spTree>
    <p:extLst>
      <p:ext uri="{BB962C8B-B14F-4D97-AF65-F5344CB8AC3E}">
        <p14:creationId xmlns:p14="http://schemas.microsoft.com/office/powerpoint/2010/main" val="314806262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ight Arrow 4"/>
          <p:cNvSpPr/>
          <p:nvPr/>
        </p:nvSpPr>
        <p:spPr>
          <a:xfrm>
            <a:off x="0" y="1447800"/>
            <a:ext cx="12192000" cy="3363686"/>
          </a:xfrm>
          <a:prstGeom prst="rightArrow">
            <a:avLst/>
          </a:prstGeom>
          <a:solidFill>
            <a:srgbClr val="E05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8">
            <a:extLst>
              <a:ext uri="{FF2B5EF4-FFF2-40B4-BE49-F238E27FC236}">
                <a16:creationId xmlns:a16="http://schemas.microsoft.com/office/drawing/2014/main" id="{A210CC7E-238E-F748-B359-E34A81F47B65}"/>
              </a:ext>
            </a:extLst>
          </p:cNvPr>
          <p:cNvSpPr>
            <a:spLocks noGrp="1"/>
          </p:cNvSpPr>
          <p:nvPr>
            <p:ph type="title"/>
          </p:nvPr>
        </p:nvSpPr>
        <p:spPr/>
        <p:txBody>
          <a:bodyPr/>
          <a:lstStyle/>
          <a:p>
            <a:r>
              <a:rPr lang="en-US" dirty="0">
                <a:latin typeface="+mn-lt"/>
              </a:rPr>
              <a:t>WHAT’S NEXT?</a:t>
            </a:r>
          </a:p>
        </p:txBody>
      </p:sp>
      <p:sp>
        <p:nvSpPr>
          <p:cNvPr id="8" name="Rectangle 7"/>
          <p:cNvSpPr/>
          <p:nvPr/>
        </p:nvSpPr>
        <p:spPr>
          <a:xfrm>
            <a:off x="7378647" y="1447800"/>
            <a:ext cx="2514601" cy="3581038"/>
          </a:xfrm>
          <a:prstGeom prst="rect">
            <a:avLst/>
          </a:prstGeom>
          <a:solidFill>
            <a:srgbClr val="009E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1"/>
          <a:lstStyle/>
          <a:p>
            <a:pPr algn="ctr"/>
            <a:r>
              <a:rPr lang="en-US" dirty="0"/>
              <a:t>CONTACT THE LIBRARY!</a:t>
            </a:r>
          </a:p>
          <a:p>
            <a:pPr algn="ctr"/>
            <a:endParaRPr lang="en-US" sz="2000" dirty="0"/>
          </a:p>
        </p:txBody>
      </p:sp>
      <p:sp>
        <p:nvSpPr>
          <p:cNvPr id="6" name="Rectangle 5"/>
          <p:cNvSpPr/>
          <p:nvPr/>
        </p:nvSpPr>
        <p:spPr>
          <a:xfrm>
            <a:off x="4103393" y="1451335"/>
            <a:ext cx="2514601" cy="3581038"/>
          </a:xfrm>
          <a:prstGeom prst="rect">
            <a:avLst/>
          </a:prstGeom>
          <a:solidFill>
            <a:srgbClr val="009E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r>
              <a:rPr lang="en-US" dirty="0"/>
              <a:t>SHARE WITH STUDENTS</a:t>
            </a:r>
          </a:p>
          <a:p>
            <a:pPr algn="ctr"/>
            <a:endParaRPr lang="en-US" dirty="0">
              <a:solidFill>
                <a:schemeClr val="bg1"/>
              </a:solidFill>
            </a:endParaRPr>
          </a:p>
        </p:txBody>
      </p:sp>
      <p:sp>
        <p:nvSpPr>
          <p:cNvPr id="7" name="Rectangle 6"/>
          <p:cNvSpPr/>
          <p:nvPr/>
        </p:nvSpPr>
        <p:spPr>
          <a:xfrm>
            <a:off x="792460" y="1444028"/>
            <a:ext cx="2514601" cy="3581038"/>
          </a:xfrm>
          <a:prstGeom prst="rect">
            <a:avLst/>
          </a:prstGeom>
          <a:solidFill>
            <a:srgbClr val="009E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r>
              <a:rPr lang="en-US" dirty="0"/>
              <a:t>EXPLORE </a:t>
            </a:r>
            <a:r>
              <a:rPr lang="en-US" b="1" i="1" dirty="0"/>
              <a:t>GALE IN CONTEXT: ELEMENTARY</a:t>
            </a:r>
            <a:endParaRPr lang="en-US" b="1" dirty="0"/>
          </a:p>
        </p:txBody>
      </p:sp>
      <p:pic>
        <p:nvPicPr>
          <p:cNvPr id="18" name="Picture 17">
            <a:extLst>
              <a:ext uri="{FF2B5EF4-FFF2-40B4-BE49-F238E27FC236}">
                <a16:creationId xmlns:a16="http://schemas.microsoft.com/office/drawing/2014/main" id="{E617C35A-FA3E-FE4F-9066-281FE152DAAA}"/>
              </a:ext>
            </a:extLst>
          </p:cNvPr>
          <p:cNvPicPr>
            <a:picLocks noChangeAspect="1"/>
          </p:cNvPicPr>
          <p:nvPr/>
        </p:nvPicPr>
        <p:blipFill>
          <a:blip r:embed="rId3"/>
          <a:srcRect/>
          <a:stretch/>
        </p:blipFill>
        <p:spPr>
          <a:xfrm>
            <a:off x="898143" y="1628405"/>
            <a:ext cx="2303234" cy="2341958"/>
          </a:xfrm>
          <a:prstGeom prst="rect">
            <a:avLst/>
          </a:prstGeom>
        </p:spPr>
      </p:pic>
      <p:pic>
        <p:nvPicPr>
          <p:cNvPr id="20" name="Graphic 19" descr="Books on shelf">
            <a:extLst>
              <a:ext uri="{FF2B5EF4-FFF2-40B4-BE49-F238E27FC236}">
                <a16:creationId xmlns:a16="http://schemas.microsoft.com/office/drawing/2014/main" id="{6C98A623-58EF-064D-BF3C-DA4A009B806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611255" y="1899504"/>
            <a:ext cx="2049383" cy="2049383"/>
          </a:xfrm>
          <a:prstGeom prst="rect">
            <a:avLst/>
          </a:prstGeom>
        </p:spPr>
      </p:pic>
      <p:pic>
        <p:nvPicPr>
          <p:cNvPr id="21" name="Picture 20" descr="A close up of a logo&#10;&#10;Description automatically generated">
            <a:extLst>
              <a:ext uri="{FF2B5EF4-FFF2-40B4-BE49-F238E27FC236}">
                <a16:creationId xmlns:a16="http://schemas.microsoft.com/office/drawing/2014/main" id="{D45F0477-DBD5-2B43-9518-306E23310804}"/>
              </a:ext>
            </a:extLst>
          </p:cNvPr>
          <p:cNvPicPr>
            <a:picLocks noChangeAspect="1"/>
          </p:cNvPicPr>
          <p:nvPr/>
        </p:nvPicPr>
        <p:blipFill>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216176" y="1810457"/>
            <a:ext cx="1179270" cy="1190859"/>
          </a:xfrm>
          <a:prstGeom prst="rect">
            <a:avLst/>
          </a:prstGeom>
        </p:spPr>
      </p:pic>
      <p:pic>
        <p:nvPicPr>
          <p:cNvPr id="22" name="Picture 21" descr="A close up of a sign&#10;&#10;Description automatically generated">
            <a:extLst>
              <a:ext uri="{FF2B5EF4-FFF2-40B4-BE49-F238E27FC236}">
                <a16:creationId xmlns:a16="http://schemas.microsoft.com/office/drawing/2014/main" id="{1506AF7B-4AB1-B044-AAA1-3D89E385712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418172" y="3103511"/>
            <a:ext cx="775278" cy="672336"/>
          </a:xfrm>
          <a:prstGeom prst="rect">
            <a:avLst/>
          </a:prstGeom>
        </p:spPr>
      </p:pic>
      <p:pic>
        <p:nvPicPr>
          <p:cNvPr id="24" name="Picture 23" descr="A close up of a sign&#10;&#10;Description automatically generated">
            <a:extLst>
              <a:ext uri="{FF2B5EF4-FFF2-40B4-BE49-F238E27FC236}">
                <a16:creationId xmlns:a16="http://schemas.microsoft.com/office/drawing/2014/main" id="{2ACECA9A-3B20-C247-A792-9866A262C6A2}"/>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304617" y="2008340"/>
            <a:ext cx="795095" cy="795095"/>
          </a:xfrm>
          <a:prstGeom prst="rect">
            <a:avLst/>
          </a:prstGeom>
        </p:spPr>
      </p:pic>
      <p:pic>
        <p:nvPicPr>
          <p:cNvPr id="26" name="Picture 25" descr="A close up of a logo&#10;&#10;Description automatically generated">
            <a:extLst>
              <a:ext uri="{FF2B5EF4-FFF2-40B4-BE49-F238E27FC236}">
                <a16:creationId xmlns:a16="http://schemas.microsoft.com/office/drawing/2014/main" id="{3C2DED92-89AE-824E-BC25-64AD9BF1449C}"/>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175755" y="3005220"/>
            <a:ext cx="1052817" cy="868919"/>
          </a:xfrm>
          <a:prstGeom prst="rect">
            <a:avLst/>
          </a:prstGeom>
        </p:spPr>
      </p:pic>
      <p:cxnSp>
        <p:nvCxnSpPr>
          <p:cNvPr id="28" name="Straight Connector 27">
            <a:extLst>
              <a:ext uri="{FF2B5EF4-FFF2-40B4-BE49-F238E27FC236}">
                <a16:creationId xmlns:a16="http://schemas.microsoft.com/office/drawing/2014/main" id="{3AE756CD-2C65-5B45-8B54-66D5729B36C9}"/>
              </a:ext>
            </a:extLst>
          </p:cNvPr>
          <p:cNvCxnSpPr>
            <a:cxnSpLocks/>
          </p:cNvCxnSpPr>
          <p:nvPr/>
        </p:nvCxnSpPr>
        <p:spPr>
          <a:xfrm>
            <a:off x="898143" y="4120580"/>
            <a:ext cx="2303234"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851D14D-A7C6-BD4E-8170-C4B509ADA241}"/>
              </a:ext>
            </a:extLst>
          </p:cNvPr>
          <p:cNvCxnSpPr>
            <a:cxnSpLocks/>
          </p:cNvCxnSpPr>
          <p:nvPr/>
        </p:nvCxnSpPr>
        <p:spPr>
          <a:xfrm>
            <a:off x="4209076" y="4120580"/>
            <a:ext cx="2303234"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7597ECE7-8DAF-A942-8944-ABC6D2994D0B}"/>
              </a:ext>
            </a:extLst>
          </p:cNvPr>
          <p:cNvCxnSpPr>
            <a:cxnSpLocks/>
          </p:cNvCxnSpPr>
          <p:nvPr/>
        </p:nvCxnSpPr>
        <p:spPr>
          <a:xfrm>
            <a:off x="7484330" y="4097430"/>
            <a:ext cx="2303234"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5129521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7" descr="Internet">
            <a:extLst>
              <a:ext uri="{FF2B5EF4-FFF2-40B4-BE49-F238E27FC236}">
                <a16:creationId xmlns:a16="http://schemas.microsoft.com/office/drawing/2014/main" id="{42C25908-9851-CD4A-9E56-EEC7304BD98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739242" y="1610903"/>
            <a:ext cx="2557557" cy="2557557"/>
          </a:xfrm>
          <a:prstGeom prst="rect">
            <a:avLst/>
          </a:prstGeom>
        </p:spPr>
      </p:pic>
      <p:pic>
        <p:nvPicPr>
          <p:cNvPr id="5" name="Graphic 4" descr="Head with gears">
            <a:extLst>
              <a:ext uri="{FF2B5EF4-FFF2-40B4-BE49-F238E27FC236}">
                <a16:creationId xmlns:a16="http://schemas.microsoft.com/office/drawing/2014/main" id="{AFA30EB9-1E5F-4B4F-B659-16657FE9BAB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205598" y="1956284"/>
            <a:ext cx="1987807" cy="1987807"/>
          </a:xfrm>
          <a:prstGeom prst="rect">
            <a:avLst/>
          </a:prstGeom>
        </p:spPr>
      </p:pic>
      <p:sp>
        <p:nvSpPr>
          <p:cNvPr id="6" name="Text Placeholder 5"/>
          <p:cNvSpPr>
            <a:spLocks noGrp="1"/>
          </p:cNvSpPr>
          <p:nvPr>
            <p:ph type="body" sz="quarter" idx="11"/>
          </p:nvPr>
        </p:nvSpPr>
        <p:spPr/>
        <p:txBody>
          <a:bodyPr/>
          <a:lstStyle/>
          <a:p>
            <a:r>
              <a:rPr lang="en-US" cap="all" dirty="0">
                <a:solidFill>
                  <a:srgbClr val="003865"/>
                </a:solidFill>
                <a:latin typeface="+mn-lt"/>
              </a:rPr>
              <a:t>Connect FOR MORE IDEAS</a:t>
            </a:r>
          </a:p>
        </p:txBody>
      </p:sp>
      <p:pic>
        <p:nvPicPr>
          <p:cNvPr id="11" name="Picture 10">
            <a:extLst>
              <a:ext uri="{FF2B5EF4-FFF2-40B4-BE49-F238E27FC236}">
                <a16:creationId xmlns:a16="http://schemas.microsoft.com/office/drawing/2014/main" id="{2ECA77CB-A3EB-450F-9504-9ECB37CFDFC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344037" y="2005175"/>
            <a:ext cx="3306788" cy="1772358"/>
          </a:xfrm>
          <a:prstGeom prst="rect">
            <a:avLst/>
          </a:prstGeom>
          <a:ln w="3175">
            <a:solidFill>
              <a:schemeClr val="bg1">
                <a:lumMod val="50000"/>
              </a:schemeClr>
            </a:solidFill>
          </a:ln>
        </p:spPr>
      </p:pic>
      <p:sp>
        <p:nvSpPr>
          <p:cNvPr id="17" name="TextBox 16">
            <a:extLst>
              <a:ext uri="{FF2B5EF4-FFF2-40B4-BE49-F238E27FC236}">
                <a16:creationId xmlns:a16="http://schemas.microsoft.com/office/drawing/2014/main" id="{A696664A-1677-4210-8877-B28E6591B6A7}"/>
              </a:ext>
            </a:extLst>
          </p:cNvPr>
          <p:cNvSpPr txBox="1"/>
          <p:nvPr/>
        </p:nvSpPr>
        <p:spPr>
          <a:xfrm>
            <a:off x="4176735" y="3990088"/>
            <a:ext cx="3431222" cy="1277724"/>
          </a:xfrm>
          <a:prstGeom prst="rect">
            <a:avLst/>
          </a:prstGeom>
          <a:solidFill>
            <a:schemeClr val="bg1"/>
          </a:solidFill>
          <a:ln w="28575">
            <a:solidFill>
              <a:schemeClr val="bg1"/>
            </a:solidFill>
            <a:extLst>
              <a:ext uri="{C807C97D-BFC1-408E-A445-0C87EB9F89A2}">
                <ask:lineSketchStyleProps xmlns:ask="http://schemas.microsoft.com/office/drawing/2018/sketchyshapes" sd="86837363">
                  <a:custGeom>
                    <a:avLst/>
                    <a:gdLst>
                      <a:gd name="connsiteX0" fmla="*/ 0 w 3474720"/>
                      <a:gd name="connsiteY0" fmla="*/ 0 h 1718640"/>
                      <a:gd name="connsiteX1" fmla="*/ 3474720 w 3474720"/>
                      <a:gd name="connsiteY1" fmla="*/ 0 h 1718640"/>
                      <a:gd name="connsiteX2" fmla="*/ 3474720 w 3474720"/>
                      <a:gd name="connsiteY2" fmla="*/ 1718640 h 1718640"/>
                      <a:gd name="connsiteX3" fmla="*/ 0 w 3474720"/>
                      <a:gd name="connsiteY3" fmla="*/ 1718640 h 1718640"/>
                      <a:gd name="connsiteX4" fmla="*/ 0 w 3474720"/>
                      <a:gd name="connsiteY4" fmla="*/ 0 h 1718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74720" h="1718640" fill="none" extrusionOk="0">
                        <a:moveTo>
                          <a:pt x="0" y="0"/>
                        </a:moveTo>
                        <a:cubicBezTo>
                          <a:pt x="1283592" y="106216"/>
                          <a:pt x="2339098" y="-142119"/>
                          <a:pt x="3474720" y="0"/>
                        </a:cubicBezTo>
                        <a:cubicBezTo>
                          <a:pt x="3381101" y="816649"/>
                          <a:pt x="3322751" y="1196267"/>
                          <a:pt x="3474720" y="1718640"/>
                        </a:cubicBezTo>
                        <a:cubicBezTo>
                          <a:pt x="2509555" y="1689412"/>
                          <a:pt x="409821" y="1702946"/>
                          <a:pt x="0" y="1718640"/>
                        </a:cubicBezTo>
                        <a:cubicBezTo>
                          <a:pt x="80725" y="862424"/>
                          <a:pt x="-83828" y="853185"/>
                          <a:pt x="0" y="0"/>
                        </a:cubicBezTo>
                        <a:close/>
                      </a:path>
                      <a:path w="3474720" h="1718640" stroke="0" extrusionOk="0">
                        <a:moveTo>
                          <a:pt x="0" y="0"/>
                        </a:moveTo>
                        <a:cubicBezTo>
                          <a:pt x="657497" y="-71603"/>
                          <a:pt x="2133036" y="126493"/>
                          <a:pt x="3474720" y="0"/>
                        </a:cubicBezTo>
                        <a:cubicBezTo>
                          <a:pt x="3472244" y="265099"/>
                          <a:pt x="3496748" y="1176980"/>
                          <a:pt x="3474720" y="1718640"/>
                        </a:cubicBezTo>
                        <a:cubicBezTo>
                          <a:pt x="3006015" y="1763484"/>
                          <a:pt x="1321282" y="1561753"/>
                          <a:pt x="0" y="1718640"/>
                        </a:cubicBezTo>
                        <a:cubicBezTo>
                          <a:pt x="78573" y="889051"/>
                          <a:pt x="138484" y="301556"/>
                          <a:pt x="0" y="0"/>
                        </a:cubicBezTo>
                        <a:close/>
                      </a:path>
                    </a:pathLst>
                  </a:custGeom>
                  <ask:type>
                    <ask:lineSketchNone/>
                  </ask:type>
                </ask:lineSketchStyleProps>
              </a:ext>
            </a:extLst>
          </a:ln>
        </p:spPr>
        <p:txBody>
          <a:bodyPr vert="horz" wrap="square" lIns="91440" tIns="45720" rIns="91440" bIns="45720" rtlCol="0" anchor="ctr" anchorCtr="0">
            <a:noAutofit/>
          </a:bodyPr>
          <a:lstStyle>
            <a:lvl1pPr indent="0">
              <a:lnSpc>
                <a:spcPct val="90000"/>
              </a:lnSpc>
              <a:spcBef>
                <a:spcPts val="500"/>
              </a:spcBef>
              <a:buClr>
                <a:schemeClr val="bg1"/>
              </a:buClr>
              <a:buSzPct val="80000"/>
              <a:buFont typeface="Arial" charset="0"/>
              <a:buNone/>
              <a:tabLst>
                <a:tab pos="283464" algn="l"/>
                <a:tab pos="740664" algn="l"/>
                <a:tab pos="1197864" algn="l"/>
                <a:tab pos="1655064" algn="l"/>
                <a:tab pos="2112264" algn="l"/>
                <a:tab pos="2569464" algn="l"/>
                <a:tab pos="3026664" algn="l"/>
              </a:tabLst>
              <a:defRPr baseline="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defRPr>
            </a:lvl1pPr>
            <a:lvl2pPr marL="740664" indent="-283464" defTabSz="3026664">
              <a:lnSpc>
                <a:spcPct val="90000"/>
              </a:lnSpc>
              <a:spcBef>
                <a:spcPts val="500"/>
              </a:spcBef>
              <a:buClr>
                <a:schemeClr val="bg1"/>
              </a:buClr>
              <a:buSzPct val="80000"/>
              <a:buFont typeface="Arial" charset="0"/>
              <a:buChar char="•"/>
              <a:tabLst>
                <a:tab pos="283464" algn="l"/>
                <a:tab pos="740664" algn="l"/>
                <a:tab pos="1197864" algn="l"/>
                <a:tab pos="1655064" algn="l"/>
                <a:tab pos="2112264" algn="l"/>
                <a:tab pos="2569464" algn="l"/>
                <a:tab pos="3026664" algn="l"/>
              </a:tabLst>
              <a:defRPr sz="1600" baseline="0">
                <a:solidFill>
                  <a:schemeClr val="bg1"/>
                </a:solidFill>
              </a:defRPr>
            </a:lvl2pPr>
            <a:lvl3pPr marL="1197864" marR="0" indent="-283464" defTabSz="914377" fontAlgn="auto">
              <a:lnSpc>
                <a:spcPct val="90000"/>
              </a:lnSpc>
              <a:spcBef>
                <a:spcPts val="500"/>
              </a:spcBef>
              <a:spcAft>
                <a:spcPts val="0"/>
              </a:spcAft>
              <a:buClr>
                <a:schemeClr val="bg1"/>
              </a:buClr>
              <a:buSzPct val="80000"/>
              <a:buFont typeface="Arial"/>
              <a:buChar char="•"/>
              <a:tabLst/>
              <a:defRPr sz="1600" baseline="0">
                <a:solidFill>
                  <a:schemeClr val="bg1"/>
                </a:solidFill>
              </a:defRPr>
            </a:lvl3pPr>
            <a:lvl4pPr marL="1655064" marR="0" indent="-283464" defTabSz="3026664" fontAlgn="auto">
              <a:lnSpc>
                <a:spcPct val="90000"/>
              </a:lnSpc>
              <a:spcBef>
                <a:spcPts val="500"/>
              </a:spcBef>
              <a:spcAft>
                <a:spcPts val="0"/>
              </a:spcAft>
              <a:buClr>
                <a:schemeClr val="bg1"/>
              </a:buClr>
              <a:buSzPct val="80000"/>
              <a:buFont typeface="Arial" charset="0"/>
              <a:buChar char="•"/>
              <a:tabLst>
                <a:tab pos="283464" algn="l"/>
                <a:tab pos="740664" algn="l"/>
                <a:tab pos="1197864" algn="l"/>
                <a:tab pos="1655064" algn="l"/>
                <a:tab pos="2112264" algn="l"/>
                <a:tab pos="2569464" algn="l"/>
                <a:tab pos="3026664" algn="l"/>
              </a:tabLst>
              <a:defRPr sz="1600">
                <a:solidFill>
                  <a:schemeClr val="bg1"/>
                </a:solidFill>
              </a:defRPr>
            </a:lvl4pPr>
            <a:lvl5pPr marL="2112264" marR="0" indent="-283464" defTabSz="3026664" fontAlgn="auto">
              <a:lnSpc>
                <a:spcPct val="90000"/>
              </a:lnSpc>
              <a:spcBef>
                <a:spcPts val="500"/>
              </a:spcBef>
              <a:spcAft>
                <a:spcPts val="0"/>
              </a:spcAft>
              <a:buClr>
                <a:schemeClr val="bg1"/>
              </a:buClr>
              <a:buSzPct val="80000"/>
              <a:buFont typeface="Arial" charset="0"/>
              <a:buChar char="•"/>
              <a:tabLst>
                <a:tab pos="283464" algn="l"/>
                <a:tab pos="740664" algn="l"/>
                <a:tab pos="1197864" algn="l"/>
                <a:tab pos="1655064" algn="l"/>
                <a:tab pos="2112264" algn="l"/>
                <a:tab pos="2569464" algn="l"/>
                <a:tab pos="3026664" algn="l"/>
              </a:tabLst>
              <a:defRPr sz="1600">
                <a:solidFill>
                  <a:schemeClr val="bg1"/>
                </a:solidFill>
              </a:defRPr>
            </a:lvl5pPr>
            <a:lvl6pPr marL="2569464" marR="0" indent="-283464" defTabSz="914377" fontAlgn="auto">
              <a:lnSpc>
                <a:spcPct val="90000"/>
              </a:lnSpc>
              <a:spcBef>
                <a:spcPts val="500"/>
              </a:spcBef>
              <a:spcAft>
                <a:spcPts val="0"/>
              </a:spcAft>
              <a:buClr>
                <a:schemeClr val="bg1"/>
              </a:buClr>
              <a:buSzPct val="80000"/>
              <a:buFont typeface="Arial"/>
              <a:buChar char="•"/>
              <a:tabLst/>
              <a:defRPr sz="1600" baseline="0">
                <a:solidFill>
                  <a:schemeClr val="bg1"/>
                </a:solidFill>
              </a:defRPr>
            </a:lvl6pPr>
            <a:lvl7pPr marL="2569464" indent="-283464" defTabSz="914377">
              <a:lnSpc>
                <a:spcPct val="90000"/>
              </a:lnSpc>
              <a:spcBef>
                <a:spcPts val="500"/>
              </a:spcBef>
              <a:buClr>
                <a:srgbClr val="E05529"/>
              </a:buClr>
              <a:buSzPct val="80000"/>
              <a:buFont typeface="Arial"/>
              <a:buChar char="•"/>
              <a:defRPr sz="1600">
                <a:solidFill>
                  <a:schemeClr val="tx2"/>
                </a:solidFill>
              </a:defRPr>
            </a:lvl7pPr>
            <a:lvl8pPr marL="3428914" indent="-228594" defTabSz="914377">
              <a:lnSpc>
                <a:spcPct val="90000"/>
              </a:lnSpc>
              <a:spcBef>
                <a:spcPts val="500"/>
              </a:spcBef>
              <a:buFont typeface="Arial"/>
              <a:buChar char="•"/>
              <a:defRPr>
                <a:solidFill>
                  <a:schemeClr val="tx1"/>
                </a:solidFill>
              </a:defRPr>
            </a:lvl8pPr>
            <a:lvl9pPr marL="3886103" indent="-228594" defTabSz="914377">
              <a:lnSpc>
                <a:spcPct val="90000"/>
              </a:lnSpc>
              <a:spcBef>
                <a:spcPts val="500"/>
              </a:spcBef>
              <a:buFont typeface="Arial"/>
              <a:buChar char="•"/>
              <a:defRPr>
                <a:solidFill>
                  <a:schemeClr val="tx1"/>
                </a:solidFill>
              </a:defRPr>
            </a:lvl9pPr>
          </a:lstStyle>
          <a:p>
            <a:pPr marL="234950" lvl="0" algn="ctr">
              <a:spcBef>
                <a:spcPts val="600"/>
              </a:spcBef>
              <a:spcAft>
                <a:spcPts val="600"/>
              </a:spcAft>
              <a:buClr>
                <a:srgbClr val="FFFFFF"/>
              </a:buClr>
              <a:defRPr/>
            </a:pPr>
            <a:r>
              <a:rPr lang="en-US" sz="1600" b="1" dirty="0">
                <a:solidFill>
                  <a:schemeClr val="accent2"/>
                </a:solidFill>
                <a:latin typeface="+mn-lt"/>
              </a:rPr>
              <a:t>LIBRARY WEBSITE</a:t>
            </a:r>
          </a:p>
          <a:p>
            <a:pPr marL="234950" lvl="0" algn="ctr">
              <a:spcBef>
                <a:spcPts val="600"/>
              </a:spcBef>
              <a:spcAft>
                <a:spcPts val="600"/>
              </a:spcAft>
              <a:buClr>
                <a:srgbClr val="FFFFFF"/>
              </a:buClr>
              <a:defRPr/>
            </a:pPr>
            <a:r>
              <a:rPr lang="en-US" sz="1400" dirty="0" err="1">
                <a:solidFill>
                  <a:schemeClr val="accent2"/>
                </a:solidFill>
                <a:latin typeface="+mn-lt"/>
              </a:rPr>
              <a:t>www.librarysite.edu</a:t>
            </a:r>
            <a:endParaRPr lang="en-US" sz="1400" dirty="0">
              <a:solidFill>
                <a:schemeClr val="accent2"/>
              </a:solidFill>
              <a:latin typeface="+mn-lt"/>
            </a:endParaRPr>
          </a:p>
        </p:txBody>
      </p:sp>
      <p:sp>
        <p:nvSpPr>
          <p:cNvPr id="18" name="TextBox 17">
            <a:extLst>
              <a:ext uri="{FF2B5EF4-FFF2-40B4-BE49-F238E27FC236}">
                <a16:creationId xmlns:a16="http://schemas.microsoft.com/office/drawing/2014/main" id="{412C66CE-FF37-490A-80D0-61F60E8DE257}"/>
              </a:ext>
            </a:extLst>
          </p:cNvPr>
          <p:cNvSpPr txBox="1"/>
          <p:nvPr/>
        </p:nvSpPr>
        <p:spPr>
          <a:xfrm>
            <a:off x="607449" y="3990088"/>
            <a:ext cx="2946259" cy="1277724"/>
          </a:xfrm>
          <a:prstGeom prst="rect">
            <a:avLst/>
          </a:prstGeom>
          <a:noFill/>
          <a:ln w="28575">
            <a:noFill/>
            <a:extLst>
              <a:ext uri="{C807C97D-BFC1-408E-A445-0C87EB9F89A2}">
                <ask:lineSketchStyleProps xmlns:ask="http://schemas.microsoft.com/office/drawing/2018/sketchyshapes" sd="86837363">
                  <a:custGeom>
                    <a:avLst/>
                    <a:gdLst>
                      <a:gd name="connsiteX0" fmla="*/ 0 w 3474720"/>
                      <a:gd name="connsiteY0" fmla="*/ 0 h 1718640"/>
                      <a:gd name="connsiteX1" fmla="*/ 3474720 w 3474720"/>
                      <a:gd name="connsiteY1" fmla="*/ 0 h 1718640"/>
                      <a:gd name="connsiteX2" fmla="*/ 3474720 w 3474720"/>
                      <a:gd name="connsiteY2" fmla="*/ 1718640 h 1718640"/>
                      <a:gd name="connsiteX3" fmla="*/ 0 w 3474720"/>
                      <a:gd name="connsiteY3" fmla="*/ 1718640 h 1718640"/>
                      <a:gd name="connsiteX4" fmla="*/ 0 w 3474720"/>
                      <a:gd name="connsiteY4" fmla="*/ 0 h 1718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74720" h="1718640" fill="none" extrusionOk="0">
                        <a:moveTo>
                          <a:pt x="0" y="0"/>
                        </a:moveTo>
                        <a:cubicBezTo>
                          <a:pt x="1283592" y="106216"/>
                          <a:pt x="2339098" y="-142119"/>
                          <a:pt x="3474720" y="0"/>
                        </a:cubicBezTo>
                        <a:cubicBezTo>
                          <a:pt x="3381101" y="816649"/>
                          <a:pt x="3322751" y="1196267"/>
                          <a:pt x="3474720" y="1718640"/>
                        </a:cubicBezTo>
                        <a:cubicBezTo>
                          <a:pt x="2509555" y="1689412"/>
                          <a:pt x="409821" y="1702946"/>
                          <a:pt x="0" y="1718640"/>
                        </a:cubicBezTo>
                        <a:cubicBezTo>
                          <a:pt x="80725" y="862424"/>
                          <a:pt x="-83828" y="853185"/>
                          <a:pt x="0" y="0"/>
                        </a:cubicBezTo>
                        <a:close/>
                      </a:path>
                      <a:path w="3474720" h="1718640" stroke="0" extrusionOk="0">
                        <a:moveTo>
                          <a:pt x="0" y="0"/>
                        </a:moveTo>
                        <a:cubicBezTo>
                          <a:pt x="657497" y="-71603"/>
                          <a:pt x="2133036" y="126493"/>
                          <a:pt x="3474720" y="0"/>
                        </a:cubicBezTo>
                        <a:cubicBezTo>
                          <a:pt x="3472244" y="265099"/>
                          <a:pt x="3496748" y="1176980"/>
                          <a:pt x="3474720" y="1718640"/>
                        </a:cubicBezTo>
                        <a:cubicBezTo>
                          <a:pt x="3006015" y="1763484"/>
                          <a:pt x="1321282" y="1561753"/>
                          <a:pt x="0" y="1718640"/>
                        </a:cubicBezTo>
                        <a:cubicBezTo>
                          <a:pt x="78573" y="889051"/>
                          <a:pt x="138484" y="301556"/>
                          <a:pt x="0" y="0"/>
                        </a:cubicBezTo>
                        <a:close/>
                      </a:path>
                    </a:pathLst>
                  </a:custGeom>
                  <ask:type>
                    <ask:lineSketchNone/>
                  </ask:type>
                </ask:lineSketchStyleProps>
              </a:ext>
            </a:extLst>
          </a:ln>
        </p:spPr>
        <p:txBody>
          <a:bodyPr vert="horz" wrap="square" lIns="91440" tIns="45720" rIns="91440" bIns="45720" rtlCol="0" anchor="ctr" anchorCtr="0">
            <a:noAutofit/>
          </a:bodyPr>
          <a:lstStyle>
            <a:lvl1pPr indent="0">
              <a:lnSpc>
                <a:spcPct val="90000"/>
              </a:lnSpc>
              <a:spcBef>
                <a:spcPts val="500"/>
              </a:spcBef>
              <a:buClr>
                <a:schemeClr val="bg1"/>
              </a:buClr>
              <a:buSzPct val="80000"/>
              <a:buFont typeface="Arial" charset="0"/>
              <a:buNone/>
              <a:tabLst>
                <a:tab pos="283464" algn="l"/>
                <a:tab pos="740664" algn="l"/>
                <a:tab pos="1197864" algn="l"/>
                <a:tab pos="1655064" algn="l"/>
                <a:tab pos="2112264" algn="l"/>
                <a:tab pos="2569464" algn="l"/>
                <a:tab pos="3026664" algn="l"/>
              </a:tabLst>
              <a:defRPr baseline="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defRPr>
            </a:lvl1pPr>
            <a:lvl2pPr marL="740664" indent="-283464" defTabSz="3026664">
              <a:lnSpc>
                <a:spcPct val="90000"/>
              </a:lnSpc>
              <a:spcBef>
                <a:spcPts val="500"/>
              </a:spcBef>
              <a:buClr>
                <a:schemeClr val="bg1"/>
              </a:buClr>
              <a:buSzPct val="80000"/>
              <a:buFont typeface="Arial" charset="0"/>
              <a:buChar char="•"/>
              <a:tabLst>
                <a:tab pos="283464" algn="l"/>
                <a:tab pos="740664" algn="l"/>
                <a:tab pos="1197864" algn="l"/>
                <a:tab pos="1655064" algn="l"/>
                <a:tab pos="2112264" algn="l"/>
                <a:tab pos="2569464" algn="l"/>
                <a:tab pos="3026664" algn="l"/>
              </a:tabLst>
              <a:defRPr sz="1600" baseline="0">
                <a:solidFill>
                  <a:schemeClr val="bg1"/>
                </a:solidFill>
              </a:defRPr>
            </a:lvl2pPr>
            <a:lvl3pPr marL="1197864" marR="0" indent="-283464" defTabSz="914377" fontAlgn="auto">
              <a:lnSpc>
                <a:spcPct val="90000"/>
              </a:lnSpc>
              <a:spcBef>
                <a:spcPts val="500"/>
              </a:spcBef>
              <a:spcAft>
                <a:spcPts val="0"/>
              </a:spcAft>
              <a:buClr>
                <a:schemeClr val="bg1"/>
              </a:buClr>
              <a:buSzPct val="80000"/>
              <a:buFont typeface="Arial"/>
              <a:buChar char="•"/>
              <a:tabLst/>
              <a:defRPr sz="1600" baseline="0">
                <a:solidFill>
                  <a:schemeClr val="bg1"/>
                </a:solidFill>
              </a:defRPr>
            </a:lvl3pPr>
            <a:lvl4pPr marL="1655064" marR="0" indent="-283464" defTabSz="3026664" fontAlgn="auto">
              <a:lnSpc>
                <a:spcPct val="90000"/>
              </a:lnSpc>
              <a:spcBef>
                <a:spcPts val="500"/>
              </a:spcBef>
              <a:spcAft>
                <a:spcPts val="0"/>
              </a:spcAft>
              <a:buClr>
                <a:schemeClr val="bg1"/>
              </a:buClr>
              <a:buSzPct val="80000"/>
              <a:buFont typeface="Arial" charset="0"/>
              <a:buChar char="•"/>
              <a:tabLst>
                <a:tab pos="283464" algn="l"/>
                <a:tab pos="740664" algn="l"/>
                <a:tab pos="1197864" algn="l"/>
                <a:tab pos="1655064" algn="l"/>
                <a:tab pos="2112264" algn="l"/>
                <a:tab pos="2569464" algn="l"/>
                <a:tab pos="3026664" algn="l"/>
              </a:tabLst>
              <a:defRPr sz="1600">
                <a:solidFill>
                  <a:schemeClr val="bg1"/>
                </a:solidFill>
              </a:defRPr>
            </a:lvl4pPr>
            <a:lvl5pPr marL="2112264" marR="0" indent="-283464" defTabSz="3026664" fontAlgn="auto">
              <a:lnSpc>
                <a:spcPct val="90000"/>
              </a:lnSpc>
              <a:spcBef>
                <a:spcPts val="500"/>
              </a:spcBef>
              <a:spcAft>
                <a:spcPts val="0"/>
              </a:spcAft>
              <a:buClr>
                <a:schemeClr val="bg1"/>
              </a:buClr>
              <a:buSzPct val="80000"/>
              <a:buFont typeface="Arial" charset="0"/>
              <a:buChar char="•"/>
              <a:tabLst>
                <a:tab pos="283464" algn="l"/>
                <a:tab pos="740664" algn="l"/>
                <a:tab pos="1197864" algn="l"/>
                <a:tab pos="1655064" algn="l"/>
                <a:tab pos="2112264" algn="l"/>
                <a:tab pos="2569464" algn="l"/>
                <a:tab pos="3026664" algn="l"/>
              </a:tabLst>
              <a:defRPr sz="1600">
                <a:solidFill>
                  <a:schemeClr val="bg1"/>
                </a:solidFill>
              </a:defRPr>
            </a:lvl5pPr>
            <a:lvl6pPr marL="2569464" marR="0" indent="-283464" defTabSz="914377" fontAlgn="auto">
              <a:lnSpc>
                <a:spcPct val="90000"/>
              </a:lnSpc>
              <a:spcBef>
                <a:spcPts val="500"/>
              </a:spcBef>
              <a:spcAft>
                <a:spcPts val="0"/>
              </a:spcAft>
              <a:buClr>
                <a:schemeClr val="bg1"/>
              </a:buClr>
              <a:buSzPct val="80000"/>
              <a:buFont typeface="Arial"/>
              <a:buChar char="•"/>
              <a:tabLst/>
              <a:defRPr sz="1600" baseline="0">
                <a:solidFill>
                  <a:schemeClr val="bg1"/>
                </a:solidFill>
              </a:defRPr>
            </a:lvl6pPr>
            <a:lvl7pPr marL="2569464" indent="-283464" defTabSz="914377">
              <a:lnSpc>
                <a:spcPct val="90000"/>
              </a:lnSpc>
              <a:spcBef>
                <a:spcPts val="500"/>
              </a:spcBef>
              <a:buClr>
                <a:srgbClr val="E05529"/>
              </a:buClr>
              <a:buSzPct val="80000"/>
              <a:buFont typeface="Arial"/>
              <a:buChar char="•"/>
              <a:defRPr sz="1600">
                <a:solidFill>
                  <a:schemeClr val="tx2"/>
                </a:solidFill>
              </a:defRPr>
            </a:lvl7pPr>
            <a:lvl8pPr marL="3428914" indent="-228594" defTabSz="914377">
              <a:lnSpc>
                <a:spcPct val="90000"/>
              </a:lnSpc>
              <a:spcBef>
                <a:spcPts val="500"/>
              </a:spcBef>
              <a:buFont typeface="Arial"/>
              <a:buChar char="•"/>
              <a:defRPr>
                <a:solidFill>
                  <a:schemeClr val="tx1"/>
                </a:solidFill>
              </a:defRPr>
            </a:lvl8pPr>
            <a:lvl9pPr marL="3886103" indent="-228594" defTabSz="914377">
              <a:lnSpc>
                <a:spcPct val="90000"/>
              </a:lnSpc>
              <a:spcBef>
                <a:spcPts val="500"/>
              </a:spcBef>
              <a:buFont typeface="Arial"/>
              <a:buChar char="•"/>
              <a:defRPr>
                <a:solidFill>
                  <a:schemeClr val="tx1"/>
                </a:solidFill>
              </a:defRPr>
            </a:lvl9pPr>
          </a:lstStyle>
          <a:p>
            <a:pPr marL="111125" lvl="0" algn="ctr">
              <a:spcBef>
                <a:spcPts val="600"/>
              </a:spcBef>
              <a:spcAft>
                <a:spcPts val="600"/>
              </a:spcAft>
              <a:buClr>
                <a:srgbClr val="FFFFFF"/>
              </a:buClr>
              <a:defRPr/>
            </a:pPr>
            <a:r>
              <a:rPr lang="en-US" sz="1600" b="1" dirty="0">
                <a:solidFill>
                  <a:schemeClr val="accent2"/>
                </a:solidFill>
                <a:latin typeface="+mn-lt"/>
              </a:rPr>
              <a:t>ENTER LIBRARIAN NAME</a:t>
            </a:r>
          </a:p>
          <a:p>
            <a:pPr marL="111125" lvl="0" algn="ctr">
              <a:spcBef>
                <a:spcPts val="600"/>
              </a:spcBef>
              <a:spcAft>
                <a:spcPts val="600"/>
              </a:spcAft>
              <a:buClr>
                <a:srgbClr val="FFFFFF"/>
              </a:buClr>
              <a:defRPr/>
            </a:pPr>
            <a:r>
              <a:rPr lang="en-US" sz="1600" b="1" dirty="0">
                <a:solidFill>
                  <a:schemeClr val="accent2"/>
                </a:solidFill>
                <a:latin typeface="+mn-lt"/>
              </a:rPr>
              <a:t> </a:t>
            </a:r>
            <a:r>
              <a:rPr lang="en-US" sz="1400" dirty="0" err="1">
                <a:solidFill>
                  <a:schemeClr val="accent2"/>
                </a:solidFill>
                <a:latin typeface="+mn-lt"/>
              </a:rPr>
              <a:t>emailaddress@school.edu</a:t>
            </a:r>
            <a:endParaRPr lang="en-US" sz="1400" dirty="0">
              <a:solidFill>
                <a:schemeClr val="accent2"/>
              </a:solidFill>
              <a:latin typeface="+mn-lt"/>
            </a:endParaRPr>
          </a:p>
        </p:txBody>
      </p:sp>
      <p:cxnSp>
        <p:nvCxnSpPr>
          <p:cNvPr id="3" name="Straight Connector 2">
            <a:extLst>
              <a:ext uri="{FF2B5EF4-FFF2-40B4-BE49-F238E27FC236}">
                <a16:creationId xmlns:a16="http://schemas.microsoft.com/office/drawing/2014/main" id="{8740889A-0824-4CA5-9A49-86E5F986996E}"/>
              </a:ext>
            </a:extLst>
          </p:cNvPr>
          <p:cNvCxnSpPr>
            <a:cxnSpLocks/>
          </p:cNvCxnSpPr>
          <p:nvPr/>
        </p:nvCxnSpPr>
        <p:spPr>
          <a:xfrm>
            <a:off x="4071538" y="1751632"/>
            <a:ext cx="0" cy="3843454"/>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F79EC940-855C-40C1-824A-51A81C046356}"/>
              </a:ext>
            </a:extLst>
          </p:cNvPr>
          <p:cNvSpPr txBox="1"/>
          <p:nvPr/>
        </p:nvSpPr>
        <p:spPr>
          <a:xfrm>
            <a:off x="8125787" y="4075432"/>
            <a:ext cx="3599363" cy="1277724"/>
          </a:xfrm>
          <a:prstGeom prst="rect">
            <a:avLst/>
          </a:prstGeom>
          <a:solidFill>
            <a:schemeClr val="bg1"/>
          </a:solidFill>
          <a:ln w="28575">
            <a:solidFill>
              <a:schemeClr val="bg1"/>
            </a:solidFill>
            <a:extLst>
              <a:ext uri="{C807C97D-BFC1-408E-A445-0C87EB9F89A2}">
                <ask:lineSketchStyleProps xmlns:ask="http://schemas.microsoft.com/office/drawing/2018/sketchyshapes" sd="86837363">
                  <a:custGeom>
                    <a:avLst/>
                    <a:gdLst>
                      <a:gd name="connsiteX0" fmla="*/ 0 w 3474720"/>
                      <a:gd name="connsiteY0" fmla="*/ 0 h 1718640"/>
                      <a:gd name="connsiteX1" fmla="*/ 3474720 w 3474720"/>
                      <a:gd name="connsiteY1" fmla="*/ 0 h 1718640"/>
                      <a:gd name="connsiteX2" fmla="*/ 3474720 w 3474720"/>
                      <a:gd name="connsiteY2" fmla="*/ 1718640 h 1718640"/>
                      <a:gd name="connsiteX3" fmla="*/ 0 w 3474720"/>
                      <a:gd name="connsiteY3" fmla="*/ 1718640 h 1718640"/>
                      <a:gd name="connsiteX4" fmla="*/ 0 w 3474720"/>
                      <a:gd name="connsiteY4" fmla="*/ 0 h 1718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74720" h="1718640" fill="none" extrusionOk="0">
                        <a:moveTo>
                          <a:pt x="0" y="0"/>
                        </a:moveTo>
                        <a:cubicBezTo>
                          <a:pt x="1283592" y="106216"/>
                          <a:pt x="2339098" y="-142119"/>
                          <a:pt x="3474720" y="0"/>
                        </a:cubicBezTo>
                        <a:cubicBezTo>
                          <a:pt x="3381101" y="816649"/>
                          <a:pt x="3322751" y="1196267"/>
                          <a:pt x="3474720" y="1718640"/>
                        </a:cubicBezTo>
                        <a:cubicBezTo>
                          <a:pt x="2509555" y="1689412"/>
                          <a:pt x="409821" y="1702946"/>
                          <a:pt x="0" y="1718640"/>
                        </a:cubicBezTo>
                        <a:cubicBezTo>
                          <a:pt x="80725" y="862424"/>
                          <a:pt x="-83828" y="853185"/>
                          <a:pt x="0" y="0"/>
                        </a:cubicBezTo>
                        <a:close/>
                      </a:path>
                      <a:path w="3474720" h="1718640" stroke="0" extrusionOk="0">
                        <a:moveTo>
                          <a:pt x="0" y="0"/>
                        </a:moveTo>
                        <a:cubicBezTo>
                          <a:pt x="657497" y="-71603"/>
                          <a:pt x="2133036" y="126493"/>
                          <a:pt x="3474720" y="0"/>
                        </a:cubicBezTo>
                        <a:cubicBezTo>
                          <a:pt x="3472244" y="265099"/>
                          <a:pt x="3496748" y="1176980"/>
                          <a:pt x="3474720" y="1718640"/>
                        </a:cubicBezTo>
                        <a:cubicBezTo>
                          <a:pt x="3006015" y="1763484"/>
                          <a:pt x="1321282" y="1561753"/>
                          <a:pt x="0" y="1718640"/>
                        </a:cubicBezTo>
                        <a:cubicBezTo>
                          <a:pt x="78573" y="889051"/>
                          <a:pt x="138484" y="301556"/>
                          <a:pt x="0" y="0"/>
                        </a:cubicBezTo>
                        <a:close/>
                      </a:path>
                    </a:pathLst>
                  </a:custGeom>
                  <ask:type>
                    <ask:lineSketchNone/>
                  </ask:type>
                </ask:lineSketchStyleProps>
              </a:ext>
            </a:extLst>
          </a:ln>
        </p:spPr>
        <p:txBody>
          <a:bodyPr vert="horz" wrap="square" lIns="91440" tIns="45720" rIns="91440" bIns="45720" rtlCol="0" anchor="ctr" anchorCtr="0">
            <a:noAutofit/>
          </a:bodyPr>
          <a:lstStyle>
            <a:lvl1pPr indent="0">
              <a:lnSpc>
                <a:spcPct val="90000"/>
              </a:lnSpc>
              <a:spcBef>
                <a:spcPts val="500"/>
              </a:spcBef>
              <a:buClr>
                <a:schemeClr val="bg1"/>
              </a:buClr>
              <a:buSzPct val="80000"/>
              <a:buFont typeface="Arial" charset="0"/>
              <a:buNone/>
              <a:tabLst>
                <a:tab pos="283464" algn="l"/>
                <a:tab pos="740664" algn="l"/>
                <a:tab pos="1197864" algn="l"/>
                <a:tab pos="1655064" algn="l"/>
                <a:tab pos="2112264" algn="l"/>
                <a:tab pos="2569464" algn="l"/>
                <a:tab pos="3026664" algn="l"/>
              </a:tabLst>
              <a:defRPr baseline="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defRPr>
            </a:lvl1pPr>
            <a:lvl2pPr marL="740664" indent="-283464" defTabSz="3026664">
              <a:lnSpc>
                <a:spcPct val="90000"/>
              </a:lnSpc>
              <a:spcBef>
                <a:spcPts val="500"/>
              </a:spcBef>
              <a:buClr>
                <a:schemeClr val="bg1"/>
              </a:buClr>
              <a:buSzPct val="80000"/>
              <a:buFont typeface="Arial" charset="0"/>
              <a:buChar char="•"/>
              <a:tabLst>
                <a:tab pos="283464" algn="l"/>
                <a:tab pos="740664" algn="l"/>
                <a:tab pos="1197864" algn="l"/>
                <a:tab pos="1655064" algn="l"/>
                <a:tab pos="2112264" algn="l"/>
                <a:tab pos="2569464" algn="l"/>
                <a:tab pos="3026664" algn="l"/>
              </a:tabLst>
              <a:defRPr sz="1600" baseline="0">
                <a:solidFill>
                  <a:schemeClr val="bg1"/>
                </a:solidFill>
              </a:defRPr>
            </a:lvl2pPr>
            <a:lvl3pPr marL="1197864" marR="0" indent="-283464" defTabSz="914377" fontAlgn="auto">
              <a:lnSpc>
                <a:spcPct val="90000"/>
              </a:lnSpc>
              <a:spcBef>
                <a:spcPts val="500"/>
              </a:spcBef>
              <a:spcAft>
                <a:spcPts val="0"/>
              </a:spcAft>
              <a:buClr>
                <a:schemeClr val="bg1"/>
              </a:buClr>
              <a:buSzPct val="80000"/>
              <a:buFont typeface="Arial"/>
              <a:buChar char="•"/>
              <a:tabLst/>
              <a:defRPr sz="1600" baseline="0">
                <a:solidFill>
                  <a:schemeClr val="bg1"/>
                </a:solidFill>
              </a:defRPr>
            </a:lvl3pPr>
            <a:lvl4pPr marL="1655064" marR="0" indent="-283464" defTabSz="3026664" fontAlgn="auto">
              <a:lnSpc>
                <a:spcPct val="90000"/>
              </a:lnSpc>
              <a:spcBef>
                <a:spcPts val="500"/>
              </a:spcBef>
              <a:spcAft>
                <a:spcPts val="0"/>
              </a:spcAft>
              <a:buClr>
                <a:schemeClr val="bg1"/>
              </a:buClr>
              <a:buSzPct val="80000"/>
              <a:buFont typeface="Arial" charset="0"/>
              <a:buChar char="•"/>
              <a:tabLst>
                <a:tab pos="283464" algn="l"/>
                <a:tab pos="740664" algn="l"/>
                <a:tab pos="1197864" algn="l"/>
                <a:tab pos="1655064" algn="l"/>
                <a:tab pos="2112264" algn="l"/>
                <a:tab pos="2569464" algn="l"/>
                <a:tab pos="3026664" algn="l"/>
              </a:tabLst>
              <a:defRPr sz="1600">
                <a:solidFill>
                  <a:schemeClr val="bg1"/>
                </a:solidFill>
              </a:defRPr>
            </a:lvl4pPr>
            <a:lvl5pPr marL="2112264" marR="0" indent="-283464" defTabSz="3026664" fontAlgn="auto">
              <a:lnSpc>
                <a:spcPct val="90000"/>
              </a:lnSpc>
              <a:spcBef>
                <a:spcPts val="500"/>
              </a:spcBef>
              <a:spcAft>
                <a:spcPts val="0"/>
              </a:spcAft>
              <a:buClr>
                <a:schemeClr val="bg1"/>
              </a:buClr>
              <a:buSzPct val="80000"/>
              <a:buFont typeface="Arial" charset="0"/>
              <a:buChar char="•"/>
              <a:tabLst>
                <a:tab pos="283464" algn="l"/>
                <a:tab pos="740664" algn="l"/>
                <a:tab pos="1197864" algn="l"/>
                <a:tab pos="1655064" algn="l"/>
                <a:tab pos="2112264" algn="l"/>
                <a:tab pos="2569464" algn="l"/>
                <a:tab pos="3026664" algn="l"/>
              </a:tabLst>
              <a:defRPr sz="1600">
                <a:solidFill>
                  <a:schemeClr val="bg1"/>
                </a:solidFill>
              </a:defRPr>
            </a:lvl5pPr>
            <a:lvl6pPr marL="2569464" marR="0" indent="-283464" defTabSz="914377" fontAlgn="auto">
              <a:lnSpc>
                <a:spcPct val="90000"/>
              </a:lnSpc>
              <a:spcBef>
                <a:spcPts val="500"/>
              </a:spcBef>
              <a:spcAft>
                <a:spcPts val="0"/>
              </a:spcAft>
              <a:buClr>
                <a:schemeClr val="bg1"/>
              </a:buClr>
              <a:buSzPct val="80000"/>
              <a:buFont typeface="Arial"/>
              <a:buChar char="•"/>
              <a:tabLst/>
              <a:defRPr sz="1600" baseline="0">
                <a:solidFill>
                  <a:schemeClr val="bg1"/>
                </a:solidFill>
              </a:defRPr>
            </a:lvl6pPr>
            <a:lvl7pPr marL="2569464" indent="-283464" defTabSz="914377">
              <a:lnSpc>
                <a:spcPct val="90000"/>
              </a:lnSpc>
              <a:spcBef>
                <a:spcPts val="500"/>
              </a:spcBef>
              <a:buClr>
                <a:srgbClr val="E05529"/>
              </a:buClr>
              <a:buSzPct val="80000"/>
              <a:buFont typeface="Arial"/>
              <a:buChar char="•"/>
              <a:defRPr sz="1600">
                <a:solidFill>
                  <a:schemeClr val="tx2"/>
                </a:solidFill>
              </a:defRPr>
            </a:lvl7pPr>
            <a:lvl8pPr marL="3428914" indent="-228594" defTabSz="914377">
              <a:lnSpc>
                <a:spcPct val="90000"/>
              </a:lnSpc>
              <a:spcBef>
                <a:spcPts val="500"/>
              </a:spcBef>
              <a:buFont typeface="Arial"/>
              <a:buChar char="•"/>
              <a:defRPr>
                <a:solidFill>
                  <a:schemeClr val="tx1"/>
                </a:solidFill>
              </a:defRPr>
            </a:lvl8pPr>
            <a:lvl9pPr marL="3886103" indent="-228594" defTabSz="914377">
              <a:lnSpc>
                <a:spcPct val="90000"/>
              </a:lnSpc>
              <a:spcBef>
                <a:spcPts val="500"/>
              </a:spcBef>
              <a:buFont typeface="Arial"/>
              <a:buChar char="•"/>
              <a:defRPr>
                <a:solidFill>
                  <a:schemeClr val="tx1"/>
                </a:solidFill>
              </a:defRPr>
            </a:lvl9pPr>
          </a:lstStyle>
          <a:p>
            <a:pPr marL="234950" lvl="0" algn="ctr">
              <a:spcBef>
                <a:spcPts val="600"/>
              </a:spcBef>
              <a:spcAft>
                <a:spcPts val="600"/>
              </a:spcAft>
              <a:buClr>
                <a:srgbClr val="FFFFFF"/>
              </a:buClr>
              <a:defRPr/>
            </a:pPr>
            <a:r>
              <a:rPr lang="en-US" sz="1600" b="1" dirty="0">
                <a:solidFill>
                  <a:schemeClr val="accent2"/>
                </a:solidFill>
                <a:latin typeface="+mn-lt"/>
              </a:rPr>
              <a:t>SUPPORT.GALE.COM/TRAINING</a:t>
            </a:r>
          </a:p>
          <a:p>
            <a:pPr marL="234950" algn="ctr">
              <a:spcBef>
                <a:spcPts val="600"/>
              </a:spcBef>
              <a:spcAft>
                <a:spcPts val="600"/>
              </a:spcAft>
              <a:buClr>
                <a:srgbClr val="FFFFFF"/>
              </a:buClr>
              <a:defRPr/>
            </a:pPr>
            <a:r>
              <a:rPr lang="en-US" sz="1400" dirty="0">
                <a:solidFill>
                  <a:srgbClr val="002060"/>
                </a:solidFill>
                <a:latin typeface="+mn-lt"/>
              </a:rPr>
              <a:t>Lesson plans, tutorials, scavenger hunts, and more</a:t>
            </a:r>
            <a:endParaRPr lang="en-US" sz="1400" dirty="0">
              <a:solidFill>
                <a:schemeClr val="accent2"/>
              </a:solidFill>
              <a:latin typeface="+mn-lt"/>
            </a:endParaRPr>
          </a:p>
        </p:txBody>
      </p:sp>
      <p:cxnSp>
        <p:nvCxnSpPr>
          <p:cNvPr id="12" name="Straight Connector 11">
            <a:extLst>
              <a:ext uri="{FF2B5EF4-FFF2-40B4-BE49-F238E27FC236}">
                <a16:creationId xmlns:a16="http://schemas.microsoft.com/office/drawing/2014/main" id="{606B25CD-7405-45BD-963F-E7F605A637F7}"/>
              </a:ext>
            </a:extLst>
          </p:cNvPr>
          <p:cNvCxnSpPr>
            <a:cxnSpLocks/>
          </p:cNvCxnSpPr>
          <p:nvPr/>
        </p:nvCxnSpPr>
        <p:spPr>
          <a:xfrm>
            <a:off x="7837780" y="1754606"/>
            <a:ext cx="0" cy="384048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D6AB13B3-47A2-6351-62B8-942FD50D3F3E}"/>
              </a:ext>
            </a:extLst>
          </p:cNvPr>
          <p:cNvPicPr>
            <a:picLocks noChangeAspect="1"/>
          </p:cNvPicPr>
          <p:nvPr/>
        </p:nvPicPr>
        <p:blipFill>
          <a:blip r:embed="rId8"/>
          <a:stretch>
            <a:fillRect/>
          </a:stretch>
        </p:blipFill>
        <p:spPr>
          <a:xfrm>
            <a:off x="10041688" y="6136092"/>
            <a:ext cx="1683462" cy="563728"/>
          </a:xfrm>
          <a:prstGeom prst="rect">
            <a:avLst/>
          </a:prstGeom>
        </p:spPr>
      </p:pic>
    </p:spTree>
    <p:extLst>
      <p:ext uri="{BB962C8B-B14F-4D97-AF65-F5344CB8AC3E}">
        <p14:creationId xmlns:p14="http://schemas.microsoft.com/office/powerpoint/2010/main" val="8423000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D5A4CFC-9794-2012-8571-BF78CB7D777E}"/>
              </a:ext>
            </a:extLst>
          </p:cNvPr>
          <p:cNvSpPr>
            <a:spLocks noGrp="1"/>
          </p:cNvSpPr>
          <p:nvPr>
            <p:ph type="title"/>
          </p:nvPr>
        </p:nvSpPr>
        <p:spPr/>
        <p:txBody>
          <a:bodyPr/>
          <a:lstStyle/>
          <a:p>
            <a:r>
              <a:rPr lang="en-US" dirty="0"/>
              <a:t>SCHOOLOGY</a:t>
            </a:r>
          </a:p>
        </p:txBody>
      </p:sp>
      <p:sp>
        <p:nvSpPr>
          <p:cNvPr id="12" name="TextBox 11">
            <a:extLst>
              <a:ext uri="{FF2B5EF4-FFF2-40B4-BE49-F238E27FC236}">
                <a16:creationId xmlns:a16="http://schemas.microsoft.com/office/drawing/2014/main" id="{52C407FD-D1FA-8D7A-85B6-02393922625C}"/>
              </a:ext>
            </a:extLst>
          </p:cNvPr>
          <p:cNvSpPr txBox="1"/>
          <p:nvPr/>
        </p:nvSpPr>
        <p:spPr>
          <a:xfrm>
            <a:off x="1669192" y="2488965"/>
            <a:ext cx="3528383" cy="8925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50" normalizeH="0" baseline="0" noProof="0" dirty="0">
                <a:ln>
                  <a:noFill/>
                </a:ln>
                <a:solidFill>
                  <a:srgbClr val="E7E6E6">
                    <a:lumMod val="50000"/>
                  </a:srgbClr>
                </a:solidFill>
                <a:effectLst/>
                <a:uLnTx/>
                <a:uFillTx/>
                <a:latin typeface="Arial"/>
                <a:ea typeface="+mn-ea"/>
                <a:cs typeface="+mn-cs"/>
              </a:rPr>
              <a:t>ACCESS THROUGH COURSE HOME</a:t>
            </a:r>
          </a:p>
        </p:txBody>
      </p:sp>
      <p:cxnSp>
        <p:nvCxnSpPr>
          <p:cNvPr id="16" name="Straight Connector 15">
            <a:extLst>
              <a:ext uri="{FF2B5EF4-FFF2-40B4-BE49-F238E27FC236}">
                <a16:creationId xmlns:a16="http://schemas.microsoft.com/office/drawing/2014/main" id="{2175405E-E79C-00A8-2ECB-2BED2FE3C764}"/>
              </a:ext>
            </a:extLst>
          </p:cNvPr>
          <p:cNvCxnSpPr>
            <a:cxnSpLocks/>
          </p:cNvCxnSpPr>
          <p:nvPr/>
        </p:nvCxnSpPr>
        <p:spPr>
          <a:xfrm>
            <a:off x="1744473" y="3367357"/>
            <a:ext cx="3377820" cy="0"/>
          </a:xfrm>
          <a:prstGeom prst="line">
            <a:avLst/>
          </a:prstGeom>
          <a:ln w="28575">
            <a:solidFill>
              <a:srgbClr val="5F2165"/>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7698E778-7AFD-6838-49D6-F76148EC9B00}"/>
              </a:ext>
            </a:extLst>
          </p:cNvPr>
          <p:cNvSpPr txBox="1"/>
          <p:nvPr/>
        </p:nvSpPr>
        <p:spPr>
          <a:xfrm>
            <a:off x="1696523" y="3476484"/>
            <a:ext cx="3944097" cy="123110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600" b="0" i="0" u="none" strike="noStrike" kern="1200" cap="none" spc="-50" normalizeH="0" baseline="0" noProof="0" dirty="0">
                <a:ln>
                  <a:noFill/>
                </a:ln>
                <a:solidFill>
                  <a:srgbClr val="E7E6E6">
                    <a:lumMod val="25000"/>
                  </a:srgbClr>
                </a:solidFill>
                <a:effectLst/>
                <a:uLnTx/>
                <a:uFillTx/>
                <a:latin typeface="Arial"/>
                <a:ea typeface="+mn-ea"/>
                <a:cs typeface="+mn-cs"/>
              </a:rPr>
              <a:t>Your integrated Gale resources will appear in the tool bar on the left.</a:t>
            </a:r>
          </a:p>
          <a:p>
            <a:pPr marL="0" marR="0" lvl="0" indent="0" algn="l" defTabSz="914400" rtl="0" eaLnBrk="1" fontAlgn="auto" latinLnBrk="0" hangingPunct="1">
              <a:lnSpc>
                <a:spcPct val="100000"/>
              </a:lnSpc>
              <a:spcBef>
                <a:spcPts val="0"/>
              </a:spcBef>
              <a:spcAft>
                <a:spcPts val="1200"/>
              </a:spcAft>
              <a:buClrTx/>
              <a:buSzTx/>
              <a:buFontTx/>
              <a:buNone/>
              <a:tabLst/>
              <a:defRPr/>
            </a:pPr>
            <a:r>
              <a:rPr lang="en-US" sz="1600" spc="-50" dirty="0">
                <a:solidFill>
                  <a:srgbClr val="E7E6E6">
                    <a:lumMod val="25000"/>
                  </a:srgbClr>
                </a:solidFill>
                <a:latin typeface="Arial"/>
              </a:rPr>
              <a:t>Selecting a resource will open it within the Schoology interface.</a:t>
            </a:r>
            <a:endParaRPr kumimoji="0" lang="en-US" sz="1600" b="0" i="0" u="none" strike="noStrike" kern="1200" cap="none" spc="0" normalizeH="0" baseline="0" noProof="0" dirty="0">
              <a:ln>
                <a:noFill/>
              </a:ln>
              <a:solidFill>
                <a:srgbClr val="E7E6E6">
                  <a:lumMod val="25000"/>
                </a:srgbClr>
              </a:solidFill>
              <a:effectLst/>
              <a:uLnTx/>
              <a:uFillTx/>
              <a:latin typeface="Arial"/>
              <a:ea typeface="+mn-ea"/>
              <a:cs typeface="+mn-cs"/>
            </a:endParaRPr>
          </a:p>
        </p:txBody>
      </p:sp>
      <p:pic>
        <p:nvPicPr>
          <p:cNvPr id="18" name="Picture 17" descr="Icon&#10;&#10;Description automatically generated">
            <a:extLst>
              <a:ext uri="{FF2B5EF4-FFF2-40B4-BE49-F238E27FC236}">
                <a16:creationId xmlns:a16="http://schemas.microsoft.com/office/drawing/2014/main" id="{1CE48353-ECDD-3D2D-0839-A242D8158097}"/>
              </a:ext>
            </a:extLst>
          </p:cNvPr>
          <p:cNvPicPr>
            <a:picLocks noChangeAspect="1"/>
          </p:cNvPicPr>
          <p:nvPr/>
        </p:nvPicPr>
        <p:blipFill>
          <a:blip r:embed="rId3"/>
          <a:stretch>
            <a:fillRect/>
          </a:stretch>
        </p:blipFill>
        <p:spPr>
          <a:xfrm>
            <a:off x="405938" y="2591486"/>
            <a:ext cx="1134820" cy="1138774"/>
          </a:xfrm>
          <a:prstGeom prst="rect">
            <a:avLst/>
          </a:prstGeom>
        </p:spPr>
      </p:pic>
      <p:pic>
        <p:nvPicPr>
          <p:cNvPr id="3" name="Picture 2" descr="Graphical user interface, website&#10;&#10;Description automatically generated">
            <a:extLst>
              <a:ext uri="{FF2B5EF4-FFF2-40B4-BE49-F238E27FC236}">
                <a16:creationId xmlns:a16="http://schemas.microsoft.com/office/drawing/2014/main" id="{F5B3BCCF-2806-B2F0-BA77-C3986B064A4F}"/>
              </a:ext>
            </a:extLst>
          </p:cNvPr>
          <p:cNvPicPr>
            <a:picLocks noChangeAspect="1"/>
          </p:cNvPicPr>
          <p:nvPr/>
        </p:nvPicPr>
        <p:blipFill>
          <a:blip r:embed="rId4"/>
          <a:stretch>
            <a:fillRect/>
          </a:stretch>
        </p:blipFill>
        <p:spPr>
          <a:xfrm>
            <a:off x="5854430" y="1264261"/>
            <a:ext cx="6206506" cy="3975956"/>
          </a:xfrm>
          <a:prstGeom prst="rect">
            <a:avLst/>
          </a:prstGeom>
          <a:ln w="28575">
            <a:solidFill>
              <a:schemeClr val="bg2"/>
            </a:solidFill>
          </a:ln>
        </p:spPr>
      </p:pic>
    </p:spTree>
    <p:extLst>
      <p:ext uri="{BB962C8B-B14F-4D97-AF65-F5344CB8AC3E}">
        <p14:creationId xmlns:p14="http://schemas.microsoft.com/office/powerpoint/2010/main" val="9755866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D5A4CFC-9794-2012-8571-BF78CB7D777E}"/>
              </a:ext>
            </a:extLst>
          </p:cNvPr>
          <p:cNvSpPr>
            <a:spLocks noGrp="1"/>
          </p:cNvSpPr>
          <p:nvPr>
            <p:ph type="title"/>
          </p:nvPr>
        </p:nvSpPr>
        <p:spPr/>
        <p:txBody>
          <a:bodyPr/>
          <a:lstStyle/>
          <a:p>
            <a:r>
              <a:rPr lang="en-US" dirty="0"/>
              <a:t>SCHOOLOGY</a:t>
            </a:r>
          </a:p>
        </p:txBody>
      </p:sp>
      <p:sp>
        <p:nvSpPr>
          <p:cNvPr id="12" name="TextBox 11">
            <a:extLst>
              <a:ext uri="{FF2B5EF4-FFF2-40B4-BE49-F238E27FC236}">
                <a16:creationId xmlns:a16="http://schemas.microsoft.com/office/drawing/2014/main" id="{52C407FD-D1FA-8D7A-85B6-02393922625C}"/>
              </a:ext>
            </a:extLst>
          </p:cNvPr>
          <p:cNvSpPr txBox="1"/>
          <p:nvPr/>
        </p:nvSpPr>
        <p:spPr>
          <a:xfrm>
            <a:off x="1696523" y="2088854"/>
            <a:ext cx="3528383" cy="8925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50" normalizeH="0" baseline="0" noProof="0" dirty="0">
                <a:ln>
                  <a:noFill/>
                </a:ln>
                <a:solidFill>
                  <a:srgbClr val="E7E6E6">
                    <a:lumMod val="50000"/>
                  </a:srgbClr>
                </a:solidFill>
                <a:effectLst/>
                <a:uLnTx/>
                <a:uFillTx/>
                <a:latin typeface="Arial"/>
                <a:ea typeface="+mn-ea"/>
                <a:cs typeface="+mn-cs"/>
              </a:rPr>
              <a:t>ACCESS THROUGH MATERIALS</a:t>
            </a:r>
          </a:p>
        </p:txBody>
      </p:sp>
      <p:cxnSp>
        <p:nvCxnSpPr>
          <p:cNvPr id="16" name="Straight Connector 15">
            <a:extLst>
              <a:ext uri="{FF2B5EF4-FFF2-40B4-BE49-F238E27FC236}">
                <a16:creationId xmlns:a16="http://schemas.microsoft.com/office/drawing/2014/main" id="{2175405E-E79C-00A8-2ECB-2BED2FE3C764}"/>
              </a:ext>
            </a:extLst>
          </p:cNvPr>
          <p:cNvCxnSpPr>
            <a:cxnSpLocks/>
          </p:cNvCxnSpPr>
          <p:nvPr/>
        </p:nvCxnSpPr>
        <p:spPr>
          <a:xfrm>
            <a:off x="1771804" y="3155638"/>
            <a:ext cx="3377820" cy="0"/>
          </a:xfrm>
          <a:prstGeom prst="line">
            <a:avLst/>
          </a:prstGeom>
          <a:ln w="28575">
            <a:solidFill>
              <a:srgbClr val="5F2165"/>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7698E778-7AFD-6838-49D6-F76148EC9B00}"/>
              </a:ext>
            </a:extLst>
          </p:cNvPr>
          <p:cNvSpPr txBox="1"/>
          <p:nvPr/>
        </p:nvSpPr>
        <p:spPr>
          <a:xfrm>
            <a:off x="1696523" y="3267526"/>
            <a:ext cx="3944097"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lang="en-US" sz="1600" spc="-50" dirty="0">
                <a:solidFill>
                  <a:srgbClr val="E7E6E6">
                    <a:lumMod val="25000"/>
                  </a:srgbClr>
                </a:solidFill>
                <a:latin typeface="Arial"/>
              </a:rPr>
              <a:t>When creating or editing a material, select the </a:t>
            </a:r>
            <a:r>
              <a:rPr lang="en-US" sz="1600" b="1" spc="-50" dirty="0">
                <a:solidFill>
                  <a:srgbClr val="E7E6E6">
                    <a:lumMod val="25000"/>
                  </a:srgbClr>
                </a:solidFill>
                <a:latin typeface="Arial"/>
              </a:rPr>
              <a:t>Insert Content </a:t>
            </a:r>
            <a:r>
              <a:rPr lang="en-US" sz="1600" spc="-50" dirty="0">
                <a:solidFill>
                  <a:srgbClr val="E7E6E6">
                    <a:lumMod val="25000"/>
                  </a:srgbClr>
                </a:solidFill>
                <a:latin typeface="Arial"/>
              </a:rPr>
              <a:t>drop down in the </a:t>
            </a:r>
            <a:r>
              <a:rPr lang="en-US" sz="1600" b="1" spc="-50" dirty="0">
                <a:solidFill>
                  <a:srgbClr val="E7E6E6">
                    <a:lumMod val="25000"/>
                  </a:srgbClr>
                </a:solidFill>
                <a:latin typeface="Arial"/>
              </a:rPr>
              <a:t>Description</a:t>
            </a:r>
            <a:r>
              <a:rPr lang="en-US" sz="1600" spc="-50" dirty="0">
                <a:solidFill>
                  <a:srgbClr val="E7E6E6">
                    <a:lumMod val="25000"/>
                  </a:srgbClr>
                </a:solidFill>
                <a:latin typeface="Arial"/>
              </a:rPr>
              <a:t> section and choose your resource.</a:t>
            </a:r>
            <a:endParaRPr kumimoji="0" lang="en-US" sz="1600" b="0" i="0" u="none" strike="noStrike" kern="1200" cap="none" spc="-50" normalizeH="0" baseline="0" noProof="0" dirty="0">
              <a:ln>
                <a:noFill/>
              </a:ln>
              <a:solidFill>
                <a:srgbClr val="E7E6E6">
                  <a:lumMod val="25000"/>
                </a:srgbClr>
              </a:solidFill>
              <a:effectLst/>
              <a:uLnTx/>
              <a:uFillTx/>
              <a:latin typeface="Arial"/>
              <a:ea typeface="+mn-ea"/>
              <a:cs typeface="+mn-cs"/>
            </a:endParaRPr>
          </a:p>
        </p:txBody>
      </p:sp>
      <p:pic>
        <p:nvPicPr>
          <p:cNvPr id="18" name="Picture 17" descr="Icon&#10;&#10;Description automatically generated">
            <a:extLst>
              <a:ext uri="{FF2B5EF4-FFF2-40B4-BE49-F238E27FC236}">
                <a16:creationId xmlns:a16="http://schemas.microsoft.com/office/drawing/2014/main" id="{1CE48353-ECDD-3D2D-0839-A242D8158097}"/>
              </a:ext>
            </a:extLst>
          </p:cNvPr>
          <p:cNvPicPr>
            <a:picLocks noChangeAspect="1"/>
          </p:cNvPicPr>
          <p:nvPr/>
        </p:nvPicPr>
        <p:blipFill>
          <a:blip r:embed="rId3"/>
          <a:stretch>
            <a:fillRect/>
          </a:stretch>
        </p:blipFill>
        <p:spPr>
          <a:xfrm>
            <a:off x="405938" y="2591486"/>
            <a:ext cx="1134820" cy="1138774"/>
          </a:xfrm>
          <a:prstGeom prst="rect">
            <a:avLst/>
          </a:prstGeom>
        </p:spPr>
      </p:pic>
      <p:pic>
        <p:nvPicPr>
          <p:cNvPr id="3" name="Picture 2">
            <a:extLst>
              <a:ext uri="{FF2B5EF4-FFF2-40B4-BE49-F238E27FC236}">
                <a16:creationId xmlns:a16="http://schemas.microsoft.com/office/drawing/2014/main" id="{F27A4D4E-2F79-8A7C-B805-64B03347F17F}"/>
              </a:ext>
            </a:extLst>
          </p:cNvPr>
          <p:cNvPicPr>
            <a:picLocks noChangeAspect="1"/>
          </p:cNvPicPr>
          <p:nvPr/>
        </p:nvPicPr>
        <p:blipFill rotWithShape="1">
          <a:blip r:embed="rId4"/>
          <a:srcRect l="2080" t="2656" r="2716" b="2358"/>
          <a:stretch/>
        </p:blipFill>
        <p:spPr>
          <a:xfrm>
            <a:off x="5998128" y="987552"/>
            <a:ext cx="5787934" cy="4574346"/>
          </a:xfrm>
          <a:prstGeom prst="rect">
            <a:avLst/>
          </a:prstGeom>
          <a:ln w="28575">
            <a:solidFill>
              <a:srgbClr val="E6E7E8"/>
            </a:solidFill>
          </a:ln>
        </p:spPr>
      </p:pic>
      <p:sp>
        <p:nvSpPr>
          <p:cNvPr id="8" name="Rectangle 7">
            <a:extLst>
              <a:ext uri="{FF2B5EF4-FFF2-40B4-BE49-F238E27FC236}">
                <a16:creationId xmlns:a16="http://schemas.microsoft.com/office/drawing/2014/main" id="{B0FD7E6F-3BC3-1962-5DE6-978DE5488F0C}"/>
              </a:ext>
            </a:extLst>
          </p:cNvPr>
          <p:cNvSpPr/>
          <p:nvPr/>
        </p:nvSpPr>
        <p:spPr>
          <a:xfrm>
            <a:off x="8732520" y="1536192"/>
            <a:ext cx="2304288" cy="1445214"/>
          </a:xfrm>
          <a:prstGeom prst="rect">
            <a:avLst/>
          </a:prstGeom>
          <a:noFill/>
          <a:ln w="38100">
            <a:solidFill>
              <a:srgbClr val="009E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311468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D5A4CFC-9794-2012-8571-BF78CB7D777E}"/>
              </a:ext>
            </a:extLst>
          </p:cNvPr>
          <p:cNvSpPr>
            <a:spLocks noGrp="1"/>
          </p:cNvSpPr>
          <p:nvPr>
            <p:ph type="title"/>
          </p:nvPr>
        </p:nvSpPr>
        <p:spPr/>
        <p:txBody>
          <a:bodyPr/>
          <a:lstStyle/>
          <a:p>
            <a:r>
              <a:rPr lang="en-US" dirty="0"/>
              <a:t>SCHOOLOGY</a:t>
            </a:r>
          </a:p>
        </p:txBody>
      </p:sp>
      <p:sp>
        <p:nvSpPr>
          <p:cNvPr id="12" name="TextBox 11">
            <a:extLst>
              <a:ext uri="{FF2B5EF4-FFF2-40B4-BE49-F238E27FC236}">
                <a16:creationId xmlns:a16="http://schemas.microsoft.com/office/drawing/2014/main" id="{52C407FD-D1FA-8D7A-85B6-02393922625C}"/>
              </a:ext>
            </a:extLst>
          </p:cNvPr>
          <p:cNvSpPr txBox="1"/>
          <p:nvPr/>
        </p:nvSpPr>
        <p:spPr>
          <a:xfrm>
            <a:off x="1696523" y="2088854"/>
            <a:ext cx="3528383" cy="8925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50" normalizeH="0" baseline="0" noProof="0" dirty="0">
                <a:ln>
                  <a:noFill/>
                </a:ln>
                <a:solidFill>
                  <a:srgbClr val="E7E6E6">
                    <a:lumMod val="50000"/>
                  </a:srgbClr>
                </a:solidFill>
                <a:effectLst/>
                <a:uLnTx/>
                <a:uFillTx/>
                <a:latin typeface="Arial"/>
                <a:ea typeface="+mn-ea"/>
                <a:cs typeface="+mn-cs"/>
              </a:rPr>
              <a:t>ACCESS THROUGH MATERIALS</a:t>
            </a:r>
          </a:p>
        </p:txBody>
      </p:sp>
      <p:cxnSp>
        <p:nvCxnSpPr>
          <p:cNvPr id="16" name="Straight Connector 15">
            <a:extLst>
              <a:ext uri="{FF2B5EF4-FFF2-40B4-BE49-F238E27FC236}">
                <a16:creationId xmlns:a16="http://schemas.microsoft.com/office/drawing/2014/main" id="{2175405E-E79C-00A8-2ECB-2BED2FE3C764}"/>
              </a:ext>
            </a:extLst>
          </p:cNvPr>
          <p:cNvCxnSpPr>
            <a:cxnSpLocks/>
          </p:cNvCxnSpPr>
          <p:nvPr/>
        </p:nvCxnSpPr>
        <p:spPr>
          <a:xfrm>
            <a:off x="1771804" y="3155638"/>
            <a:ext cx="3377820" cy="0"/>
          </a:xfrm>
          <a:prstGeom prst="line">
            <a:avLst/>
          </a:prstGeom>
          <a:ln w="28575">
            <a:solidFill>
              <a:srgbClr val="5F2165"/>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7698E778-7AFD-6838-49D6-F76148EC9B00}"/>
              </a:ext>
            </a:extLst>
          </p:cNvPr>
          <p:cNvSpPr txBox="1"/>
          <p:nvPr/>
        </p:nvSpPr>
        <p:spPr>
          <a:xfrm>
            <a:off x="1696523" y="3267526"/>
            <a:ext cx="3944097" cy="221599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600" b="0" i="0" u="none" strike="noStrike" kern="1200" cap="none" spc="-50" normalizeH="0" baseline="0" noProof="0" dirty="0">
                <a:ln>
                  <a:noFill/>
                </a:ln>
                <a:solidFill>
                  <a:srgbClr val="E7E6E6">
                    <a:lumMod val="25000"/>
                  </a:srgbClr>
                </a:solidFill>
                <a:effectLst/>
                <a:uLnTx/>
                <a:uFillTx/>
                <a:latin typeface="Arial"/>
                <a:ea typeface="+mn-ea"/>
                <a:cs typeface="+mn-cs"/>
              </a:rPr>
              <a:t>When creating or editing a material, select the </a:t>
            </a:r>
            <a:r>
              <a:rPr kumimoji="0" lang="en-US" sz="1600" b="1" i="0" u="none" strike="noStrike" kern="1200" cap="none" spc="-50" normalizeH="0" baseline="0" noProof="0" dirty="0">
                <a:ln>
                  <a:noFill/>
                </a:ln>
                <a:solidFill>
                  <a:srgbClr val="E7E6E6">
                    <a:lumMod val="25000"/>
                  </a:srgbClr>
                </a:solidFill>
                <a:effectLst/>
                <a:uLnTx/>
                <a:uFillTx/>
                <a:latin typeface="Arial"/>
                <a:ea typeface="+mn-ea"/>
                <a:cs typeface="+mn-cs"/>
              </a:rPr>
              <a:t>Insert Content </a:t>
            </a:r>
            <a:r>
              <a:rPr kumimoji="0" lang="en-US" sz="1600" b="0" i="0" u="none" strike="noStrike" kern="1200" cap="none" spc="-50" normalizeH="0" baseline="0" noProof="0" dirty="0">
                <a:ln>
                  <a:noFill/>
                </a:ln>
                <a:solidFill>
                  <a:srgbClr val="E7E6E6">
                    <a:lumMod val="25000"/>
                  </a:srgbClr>
                </a:solidFill>
                <a:effectLst/>
                <a:uLnTx/>
                <a:uFillTx/>
                <a:latin typeface="Arial"/>
                <a:ea typeface="+mn-ea"/>
                <a:cs typeface="+mn-cs"/>
              </a:rPr>
              <a:t>drop down in the </a:t>
            </a:r>
            <a:r>
              <a:rPr kumimoji="0" lang="en-US" sz="1600" b="1" i="0" u="none" strike="noStrike" kern="1200" cap="none" spc="-50" normalizeH="0" baseline="0" noProof="0" dirty="0">
                <a:ln>
                  <a:noFill/>
                </a:ln>
                <a:solidFill>
                  <a:srgbClr val="E7E6E6">
                    <a:lumMod val="25000"/>
                  </a:srgbClr>
                </a:solidFill>
                <a:effectLst/>
                <a:uLnTx/>
                <a:uFillTx/>
                <a:latin typeface="Arial"/>
                <a:ea typeface="+mn-ea"/>
                <a:cs typeface="+mn-cs"/>
              </a:rPr>
              <a:t>Description</a:t>
            </a:r>
            <a:r>
              <a:rPr kumimoji="0" lang="en-US" sz="1600" b="0" i="0" u="none" strike="noStrike" kern="1200" cap="none" spc="-50" normalizeH="0" baseline="0" noProof="0" dirty="0">
                <a:ln>
                  <a:noFill/>
                </a:ln>
                <a:solidFill>
                  <a:srgbClr val="E7E6E6">
                    <a:lumMod val="25000"/>
                  </a:srgbClr>
                </a:solidFill>
                <a:effectLst/>
                <a:uLnTx/>
                <a:uFillTx/>
                <a:latin typeface="Arial"/>
                <a:ea typeface="+mn-ea"/>
                <a:cs typeface="+mn-cs"/>
              </a:rPr>
              <a:t> section and choose your resource.</a:t>
            </a:r>
          </a:p>
          <a:p>
            <a:pPr marL="0" marR="0" lvl="0" indent="0" algn="l" defTabSz="914400" rtl="0" eaLnBrk="1" fontAlgn="auto" latinLnBrk="0" hangingPunct="1">
              <a:lnSpc>
                <a:spcPct val="100000"/>
              </a:lnSpc>
              <a:spcBef>
                <a:spcPts val="0"/>
              </a:spcBef>
              <a:spcAft>
                <a:spcPts val="1200"/>
              </a:spcAft>
              <a:buClrTx/>
              <a:buSzTx/>
              <a:buFontTx/>
              <a:buNone/>
              <a:tabLst/>
              <a:defRPr/>
            </a:pPr>
            <a:r>
              <a:rPr lang="en-US" sz="1600" spc="-50" dirty="0">
                <a:solidFill>
                  <a:srgbClr val="E7E6E6">
                    <a:lumMod val="25000"/>
                  </a:srgbClr>
                </a:solidFill>
                <a:latin typeface="Arial"/>
              </a:rPr>
              <a:t>The resource will open within Schoology. Utilize the </a:t>
            </a:r>
            <a:r>
              <a:rPr lang="en-US" sz="1600" b="1" spc="-50" dirty="0">
                <a:solidFill>
                  <a:srgbClr val="E7E6E6">
                    <a:lumMod val="25000"/>
                  </a:srgbClr>
                </a:solidFill>
                <a:latin typeface="Arial"/>
              </a:rPr>
              <a:t>Link to Document </a:t>
            </a:r>
            <a:r>
              <a:rPr lang="en-US" sz="1600" spc="-50" dirty="0">
                <a:solidFill>
                  <a:srgbClr val="E7E6E6">
                    <a:lumMod val="25000"/>
                  </a:srgbClr>
                </a:solidFill>
                <a:latin typeface="Arial"/>
              </a:rPr>
              <a:t>or </a:t>
            </a:r>
            <a:r>
              <a:rPr lang="en-US" sz="1600" b="1" spc="-50" dirty="0">
                <a:solidFill>
                  <a:srgbClr val="E7E6E6">
                    <a:lumMod val="25000"/>
                  </a:srgbClr>
                </a:solidFill>
                <a:latin typeface="Arial"/>
              </a:rPr>
              <a:t>Embed Document </a:t>
            </a:r>
            <a:r>
              <a:rPr lang="en-US" sz="1600" spc="-50" dirty="0">
                <a:solidFill>
                  <a:srgbClr val="E7E6E6">
                    <a:lumMod val="25000"/>
                  </a:srgbClr>
                </a:solidFill>
                <a:latin typeface="Arial"/>
              </a:rPr>
              <a:t>buttons to add content to your material.</a:t>
            </a:r>
            <a:endParaRPr kumimoji="0" lang="en-US" sz="1600" b="0" i="0" u="none" strike="noStrike" kern="1200" cap="none" spc="-50" normalizeH="0" baseline="0" noProof="0" dirty="0">
              <a:ln>
                <a:noFill/>
              </a:ln>
              <a:solidFill>
                <a:srgbClr val="E7E6E6">
                  <a:lumMod val="25000"/>
                </a:srgbClr>
              </a:solidFill>
              <a:effectLst/>
              <a:uLnTx/>
              <a:uFillTx/>
              <a:latin typeface="Arial"/>
              <a:ea typeface="+mn-ea"/>
              <a:cs typeface="+mn-cs"/>
            </a:endParaRPr>
          </a:p>
        </p:txBody>
      </p:sp>
      <p:pic>
        <p:nvPicPr>
          <p:cNvPr id="18" name="Picture 17" descr="Icon&#10;&#10;Description automatically generated">
            <a:extLst>
              <a:ext uri="{FF2B5EF4-FFF2-40B4-BE49-F238E27FC236}">
                <a16:creationId xmlns:a16="http://schemas.microsoft.com/office/drawing/2014/main" id="{1CE48353-ECDD-3D2D-0839-A242D8158097}"/>
              </a:ext>
            </a:extLst>
          </p:cNvPr>
          <p:cNvPicPr>
            <a:picLocks noChangeAspect="1"/>
          </p:cNvPicPr>
          <p:nvPr/>
        </p:nvPicPr>
        <p:blipFill>
          <a:blip r:embed="rId3"/>
          <a:stretch>
            <a:fillRect/>
          </a:stretch>
        </p:blipFill>
        <p:spPr>
          <a:xfrm>
            <a:off x="405938" y="2591486"/>
            <a:ext cx="1134820" cy="1138774"/>
          </a:xfrm>
          <a:prstGeom prst="rect">
            <a:avLst/>
          </a:prstGeom>
        </p:spPr>
      </p:pic>
      <p:pic>
        <p:nvPicPr>
          <p:cNvPr id="5" name="Picture 4">
            <a:extLst>
              <a:ext uri="{FF2B5EF4-FFF2-40B4-BE49-F238E27FC236}">
                <a16:creationId xmlns:a16="http://schemas.microsoft.com/office/drawing/2014/main" id="{6A7B856C-8790-60D4-CA67-40BE829A75FD}"/>
              </a:ext>
            </a:extLst>
          </p:cNvPr>
          <p:cNvPicPr>
            <a:picLocks noChangeAspect="1"/>
          </p:cNvPicPr>
          <p:nvPr/>
        </p:nvPicPr>
        <p:blipFill rotWithShape="1">
          <a:blip r:embed="rId4"/>
          <a:srcRect l="1252" t="2906" r="416" b="2742"/>
          <a:stretch/>
        </p:blipFill>
        <p:spPr>
          <a:xfrm>
            <a:off x="5796385" y="1353734"/>
            <a:ext cx="6189270" cy="3827584"/>
          </a:xfrm>
          <a:prstGeom prst="rect">
            <a:avLst/>
          </a:prstGeom>
          <a:ln w="28575">
            <a:solidFill>
              <a:srgbClr val="E6E7E8"/>
            </a:solidFill>
          </a:ln>
        </p:spPr>
      </p:pic>
      <p:sp>
        <p:nvSpPr>
          <p:cNvPr id="13" name="Rectangle 12">
            <a:extLst>
              <a:ext uri="{FF2B5EF4-FFF2-40B4-BE49-F238E27FC236}">
                <a16:creationId xmlns:a16="http://schemas.microsoft.com/office/drawing/2014/main" id="{2F22B191-CEE0-FE7B-8C39-F9522B8EBFFF}"/>
              </a:ext>
            </a:extLst>
          </p:cNvPr>
          <p:cNvSpPr/>
          <p:nvPr/>
        </p:nvSpPr>
        <p:spPr>
          <a:xfrm>
            <a:off x="7591958" y="2523744"/>
            <a:ext cx="2356713" cy="457662"/>
          </a:xfrm>
          <a:prstGeom prst="rect">
            <a:avLst/>
          </a:prstGeom>
          <a:noFill/>
          <a:ln w="38100">
            <a:solidFill>
              <a:srgbClr val="009E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3200697"/>
      </p:ext>
    </p:extLst>
  </p:cSld>
  <p:clrMapOvr>
    <a:masterClrMapping/>
  </p:clrMapOvr>
</p:sld>
</file>

<file path=ppt/theme/theme1.xml><?xml version="1.0" encoding="utf-8"?>
<a:theme xmlns:a="http://schemas.openxmlformats.org/drawingml/2006/main" name="Office Theme">
  <a:themeElements>
    <a:clrScheme name="Custom 1">
      <a:dk1>
        <a:srgbClr val="000000"/>
      </a:dk1>
      <a:lt1>
        <a:srgbClr val="FFFFFF"/>
      </a:lt1>
      <a:dk2>
        <a:srgbClr val="003865"/>
      </a:dk2>
      <a:lt2>
        <a:srgbClr val="E7E6E6"/>
      </a:lt2>
      <a:accent1>
        <a:srgbClr val="004978"/>
      </a:accent1>
      <a:accent2>
        <a:srgbClr val="006198"/>
      </a:accent2>
      <a:accent3>
        <a:srgbClr val="0085CA"/>
      </a:accent3>
      <a:accent4>
        <a:srgbClr val="71C5E8"/>
      </a:accent4>
      <a:accent5>
        <a:srgbClr val="F2A902"/>
      </a:accent5>
      <a:accent6>
        <a:srgbClr val="DC4405"/>
      </a:accent6>
      <a:hlink>
        <a:srgbClr val="00A9E0"/>
      </a:hlink>
      <a:folHlink>
        <a:srgbClr val="003865"/>
      </a:folHlink>
    </a:clrScheme>
    <a:fontScheme name="Custom 1">
      <a:majorFont>
        <a:latin typeface="Open Sans"/>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9ECD"/>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Gale PPT Template - updated" id="{95EB82E9-D1DA-45B2-B70C-8D283F87B3F5}" vid="{081DA3E2-35B6-4D26-9F53-5061D0120B6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373AA64836B23042B4255729F4175D06" ma:contentTypeVersion="2" ma:contentTypeDescription="Create a new document." ma:contentTypeScope="" ma:versionID="42941360e0110ee6b6adce8f0a4336b6">
  <xsd:schema xmlns:xsd="http://www.w3.org/2001/XMLSchema" xmlns:xs="http://www.w3.org/2001/XMLSchema" xmlns:p="http://schemas.microsoft.com/office/2006/metadata/properties" xmlns:ns2="276082b3-7b2e-4bec-a8d2-36c740cd8826" targetNamespace="http://schemas.microsoft.com/office/2006/metadata/properties" ma:root="true" ma:fieldsID="7c074a47f279ebc1086c1a8ae331220b" ns2:_="">
    <xsd:import namespace="276082b3-7b2e-4bec-a8d2-36c740cd8826"/>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76082b3-7b2e-4bec-a8d2-36c740cd882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pc="http://schemas.microsoft.com/office/infopath/2007/PartnerControls" xmlns:xsi="http://www.w3.org/2001/XMLSchema-instance">
  <documentManagement/>
</p:properties>
</file>

<file path=customXml/itemProps1.xml><?xml version="1.0" encoding="utf-8"?>
<ds:datastoreItem xmlns:ds="http://schemas.openxmlformats.org/officeDocument/2006/customXml" ds:itemID="{245220A9-23C8-4B50-9792-6175666C4837}">
  <ds:schemaRefs>
    <ds:schemaRef ds:uri="http://schemas.microsoft.com/sharepoint/v3/contenttype/forms"/>
  </ds:schemaRefs>
</ds:datastoreItem>
</file>

<file path=customXml/itemProps2.xml><?xml version="1.0" encoding="utf-8"?>
<ds:datastoreItem xmlns:ds="http://schemas.openxmlformats.org/officeDocument/2006/customXml" ds:itemID="{8CECC02D-1E82-4349-8FC1-2B5660E45BA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76082b3-7b2e-4bec-a8d2-36c740cd882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3CD8D0D-B28B-4D95-87BD-7D829E3115BB}">
  <ds:schemaRefs>
    <ds:schemaRef ds:uri="276082b3-7b2e-4bec-a8d2-36c740cd8826"/>
    <ds:schemaRef ds:uri="http://schemas.microsoft.com/office/2006/metadata/properties"/>
    <ds:schemaRef ds:uri="http://schemas.microsoft.com/office/2006/documentManagement/types"/>
    <ds:schemaRef ds:uri="http://schemas.openxmlformats.org/package/2006/metadata/core-properties"/>
    <ds:schemaRef ds:uri="http://purl.org/dc/elements/1.1/"/>
    <ds:schemaRef ds:uri="http://www.w3.org/XML/1998/namespace"/>
    <ds:schemaRef ds:uri="http://purl.org/dc/terms/"/>
    <ds:schemaRef ds:uri="http://schemas.microsoft.com/office/infopath/2007/PartnerControls"/>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Gale PPT Template - updated</Template>
  <TotalTime>301</TotalTime>
  <Words>5860</Words>
  <Application>Microsoft Office PowerPoint</Application>
  <PresentationFormat>Widescreen</PresentationFormat>
  <Paragraphs>530</Paragraphs>
  <Slides>65</Slides>
  <Notes>63</Notes>
  <HiddenSlides>10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65</vt:i4>
      </vt:variant>
    </vt:vector>
  </HeadingPairs>
  <TitlesOfParts>
    <vt:vector size="72" baseType="lpstr">
      <vt:lpstr>Arial</vt:lpstr>
      <vt:lpstr>Calibri</vt:lpstr>
      <vt:lpstr>DIN-Medium</vt:lpstr>
      <vt:lpstr>DIN-Regular</vt:lpstr>
      <vt:lpstr>Open Sans</vt:lpstr>
      <vt:lpstr>Trebuchet MS</vt:lpstr>
      <vt:lpstr>Office Theme</vt:lpstr>
      <vt:lpstr>PowerPoint Presentation</vt:lpstr>
      <vt:lpstr>GALE IN CONTEXT: ELEMENTARY</vt:lpstr>
      <vt:lpstr>GALE IN CONTEXT: ELEMENTARY</vt:lpstr>
      <vt:lpstr>ACCESS</vt:lpstr>
      <vt:lpstr>INTEGRATE INTO YOUR LMS</vt:lpstr>
      <vt:lpstr>SCHOOLOGY</vt:lpstr>
      <vt:lpstr>SCHOOLOGY</vt:lpstr>
      <vt:lpstr>SCHOOLOGY</vt:lpstr>
      <vt:lpstr>SCHOOLOGY</vt:lpstr>
      <vt:lpstr>CANVAS</vt:lpstr>
      <vt:lpstr>CANVAS</vt:lpstr>
      <vt:lpstr>CANVAS</vt:lpstr>
      <vt:lpstr>CANVAS</vt:lpstr>
      <vt:lpstr>DISCOVER PREMIUM RESOURCES</vt:lpstr>
      <vt:lpstr>PowerPoint Presentation</vt:lpstr>
      <vt:lpstr>SEARCH</vt:lpstr>
      <vt:lpstr>SEARCH</vt:lpstr>
      <vt:lpstr>BROWSE</vt:lpstr>
      <vt:lpstr>EXPLORE AND FILTER RESULTS</vt:lpstr>
      <vt:lpstr>EXPLORE AND FILTER RESULTS</vt:lpstr>
      <vt:lpstr>EXPLORE AND FILTER RESULTS</vt:lpstr>
      <vt:lpstr>EXPLORE AND FILTER RESULTS</vt:lpstr>
      <vt:lpstr>EXPLORE CONTENT</vt:lpstr>
      <vt:lpstr>EXPLORE CONTENT</vt:lpstr>
      <vt:lpstr>PowerPoint Presentation</vt:lpstr>
      <vt:lpstr>PowerPoint Presentation</vt:lpstr>
      <vt:lpstr>PowerPoint Presentation</vt:lpstr>
      <vt:lpstr>PowerPoint Presentation</vt:lpstr>
      <vt:lpstr>SUPPORT DEVELOPING AND ADVANCED READERS</vt:lpstr>
      <vt:lpstr>SUPPORT DEVELOPING AND ADVANCED READERS</vt:lpstr>
      <vt:lpstr>SUPPORT DEVELOPING AND ADVANCED READERS</vt:lpstr>
      <vt:lpstr>SUPPORT CURRICULUM</vt:lpstr>
      <vt:lpstr>COVER KEY TOPICS ACROSS SUBJECTS</vt:lpstr>
      <vt:lpstr>PowerPoint Presentation</vt:lpstr>
      <vt:lpstr>PowerPoint Presentation</vt:lpstr>
      <vt:lpstr>PowerPoint Presentation</vt:lpstr>
      <vt:lpstr>ENHANCE LEARNING</vt:lpstr>
      <vt:lpstr>PowerPoint Presentation</vt:lpstr>
      <vt:lpstr>SHARE CONTENT</vt:lpstr>
      <vt:lpstr>SHARE CONTENT</vt:lpstr>
      <vt:lpstr>SHARE CONTENT</vt:lpstr>
      <vt:lpstr>SHARE CONTENT</vt:lpstr>
      <vt:lpstr>SHARE CONTENT</vt:lpstr>
      <vt:lpstr>SHARE CONTENT</vt:lpstr>
      <vt:lpstr>SHARE CONTENT</vt:lpstr>
      <vt:lpstr>SHARE CONTENT</vt:lpstr>
      <vt:lpstr>SHARE CONTENT</vt:lpstr>
      <vt:lpstr>SHARE CONTENT</vt:lpstr>
      <vt:lpstr>SUPPORT ACCESSIBLE LEARNING</vt:lpstr>
      <vt:lpstr>SUPPORT ACCESSIBLE LEARNING</vt:lpstr>
      <vt:lpstr>SUPPORT ACCESSIBLE LEARNING</vt:lpstr>
      <vt:lpstr>SUPPORT ACCESSIBLE LEARNING</vt:lpstr>
      <vt:lpstr>SUPPORT ACCESSIBLE LEARNING</vt:lpstr>
      <vt:lpstr>ENCOURAGE ANALYSIS</vt:lpstr>
      <vt:lpstr>ENCOURAGE ANALYSIS</vt:lpstr>
      <vt:lpstr>ENCOURAGE ANALYSIS</vt:lpstr>
      <vt:lpstr>DEVELOP RESEARCH SKILLS</vt:lpstr>
      <vt:lpstr>DEVELOP RESEARCH SKILLS</vt:lpstr>
      <vt:lpstr>DEVELOP RESEARCH SKILLS</vt:lpstr>
      <vt:lpstr>DEVELOP RESEARCH SKILLS</vt:lpstr>
      <vt:lpstr>DEVELOP RESEARCH SKILLS</vt:lpstr>
      <vt:lpstr>DEVELOP RESEARCH SKILLS</vt:lpstr>
      <vt:lpstr>PowerPoint Presentation</vt:lpstr>
      <vt:lpstr>WHAT’S NEXT?</vt:lpstr>
      <vt:lpstr>PowerPoint Presentation</vt:lpstr>
    </vt:vector>
  </TitlesOfParts>
  <Manager/>
  <Company>Cengage</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Roudebush, Hannah</dc:creator>
  <cp:lastModifiedBy>Winters, Amber A</cp:lastModifiedBy>
  <cp:revision>2</cp:revision>
  <dcterms:created xsi:type="dcterms:W3CDTF">2022-09-22T17:27:17Z</dcterms:created>
  <dcterms:modified xsi:type="dcterms:W3CDTF">2022-11-08T15:35:39Z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0x010100373AA64836B23042B4255729F4175D06</vt:lpwstr>
  </property>
  <property fmtid="{D5CDD505-2E9C-101B-9397-08002B2CF9AE}" pid="3" name="Order">
    <vt:r8>500</vt:r8>
  </property>
  <property fmtid="{D5CDD505-2E9C-101B-9397-08002B2CF9AE}" pid="4" name="xd_Signature">
    <vt:bool>false</vt:bool>
  </property>
  <property fmtid="{D5CDD505-2E9C-101B-9397-08002B2CF9AE}" pid="5" name="xd_ProgID">
    <vt:lpwstr/>
  </property>
  <property fmtid="{D5CDD505-2E9C-101B-9397-08002B2CF9AE}" pid="6" name="ComplianceAssetId">
    <vt:lpwstr/>
  </property>
  <property fmtid="{D5CDD505-2E9C-101B-9397-08002B2CF9AE}" pid="7" name="TemplateUrl">
    <vt:lpwstr/>
  </property>
  <property fmtid="{D5CDD505-2E9C-101B-9397-08002B2CF9AE}" pid="8" name="_ExtendedDescription">
    <vt:lpwstr/>
  </property>
</Properties>
</file>